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svg" ContentType="image/svg+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4" r:id="rId4"/>
    <p:sldMasterId id="2147483666" r:id="rId5"/>
  </p:sldMasterIdLst>
  <p:notesMasterIdLst>
    <p:notesMasterId r:id="rId25"/>
  </p:notesMasterIdLst>
  <p:sldIdLst>
    <p:sldId id="256" r:id="rId6"/>
    <p:sldId id="299" r:id="rId7"/>
    <p:sldId id="292" r:id="rId8"/>
    <p:sldId id="293" r:id="rId9"/>
    <p:sldId id="294" r:id="rId10"/>
    <p:sldId id="302" r:id="rId11"/>
    <p:sldId id="297" r:id="rId12"/>
    <p:sldId id="303" r:id="rId13"/>
    <p:sldId id="310" r:id="rId14"/>
    <p:sldId id="311" r:id="rId15"/>
    <p:sldId id="315" r:id="rId16"/>
    <p:sldId id="312" r:id="rId17"/>
    <p:sldId id="305" r:id="rId18"/>
    <p:sldId id="306" r:id="rId19"/>
    <p:sldId id="307" r:id="rId20"/>
    <p:sldId id="296" r:id="rId21"/>
    <p:sldId id="308" r:id="rId22"/>
    <p:sldId id="300" r:id="rId23"/>
    <p:sldId id="316" r:id="rId24"/>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Jordan, April" initials="ASJ" lastIdx="8" clrIdx="6">
    <p:extLst>
      <p:ext uri="{19B8F6BF-5375-455C-9EA6-DF929625EA0E}">
        <p15:presenceInfo xmlns:p15="http://schemas.microsoft.com/office/powerpoint/2012/main" userId="Jordan, April" providerId="None"/>
      </p:ext>
    </p:extLst>
  </p:cmAuthor>
  <p:cmAuthor id="1" name="Boland, Amira C. EOP/OMB" initials="BACE" lastIdx="1" clrIdx="0">
    <p:extLst>
      <p:ext uri="{19B8F6BF-5375-455C-9EA6-DF929625EA0E}">
        <p15:presenceInfo xmlns:p15="http://schemas.microsoft.com/office/powerpoint/2012/main" userId="Boland, Amira C. EOP/OMB" providerId="None"/>
      </p:ext>
    </p:extLst>
  </p:cmAuthor>
  <p:cmAuthor id="8" name="Odom, Christian" initials="OC" lastIdx="8" clrIdx="7">
    <p:extLst>
      <p:ext uri="{19B8F6BF-5375-455C-9EA6-DF929625EA0E}">
        <p15:presenceInfo xmlns:p15="http://schemas.microsoft.com/office/powerpoint/2012/main" userId="S::Christian.Odom@ed.gov::1f54e968-9315-4508-a751-783d52f26ec3" providerId="AD"/>
      </p:ext>
    </p:extLst>
  </p:cmAuthor>
  <p:cmAuthor id="2" name="Callahan, Nicole" initials="CN" lastIdx="40" clrIdx="1">
    <p:extLst>
      <p:ext uri="{19B8F6BF-5375-455C-9EA6-DF929625EA0E}">
        <p15:presenceInfo xmlns:p15="http://schemas.microsoft.com/office/powerpoint/2012/main" userId="S::Nicole.Callahan@ed.gov::c597dd03-9163-4ef2-b502-b9fcd68e1f9f" providerId="AD"/>
      </p:ext>
    </p:extLst>
  </p:cmAuthor>
  <p:cmAuthor id="9" name="Cassidy, Sean" initials="CS" lastIdx="1" clrIdx="8">
    <p:extLst>
      <p:ext uri="{19B8F6BF-5375-455C-9EA6-DF929625EA0E}">
        <p15:presenceInfo xmlns:p15="http://schemas.microsoft.com/office/powerpoint/2012/main" userId="S::sean.cassidy@ed.gov::2e5cc2ce-44e3-4b0a-99e9-f1cecfc88cb1" providerId="AD"/>
      </p:ext>
    </p:extLst>
  </p:cmAuthor>
  <p:cmAuthor id="3" name="Parkinson, Misty" initials="PM" lastIdx="3" clrIdx="2">
    <p:extLst>
      <p:ext uri="{19B8F6BF-5375-455C-9EA6-DF929625EA0E}">
        <p15:presenceInfo xmlns:p15="http://schemas.microsoft.com/office/powerpoint/2012/main" userId="S::misty.parkinson@ed.gov::f726a577-e971-4720-9827-762342ca6c48" providerId="AD"/>
      </p:ext>
    </p:extLst>
  </p:cmAuthor>
  <p:cmAuthor id="10" name="Campbell, Patrick" initials="CP" lastIdx="1" clrIdx="9">
    <p:extLst>
      <p:ext uri="{19B8F6BF-5375-455C-9EA6-DF929625EA0E}">
        <p15:presenceInfo xmlns:p15="http://schemas.microsoft.com/office/powerpoint/2012/main" userId="S::patrick.campbell@ed.gov::540dafcd-1124-43e3-8940-6d0c0a989bbc" providerId="AD"/>
      </p:ext>
    </p:extLst>
  </p:cmAuthor>
  <p:cmAuthor id="4" name="Graham, Anique" initials="GA" lastIdx="5" clrIdx="3">
    <p:extLst>
      <p:ext uri="{19B8F6BF-5375-455C-9EA6-DF929625EA0E}">
        <p15:presenceInfo xmlns:p15="http://schemas.microsoft.com/office/powerpoint/2012/main" userId="S::anique.hameed@ed.gov::a1f0802a-8865-4dcd-9eea-dc2bce501bfa" providerId="AD"/>
      </p:ext>
    </p:extLst>
  </p:cmAuthor>
  <p:cmAuthor id="5" name="Simpson, JB" initials="SJ" lastIdx="9" clrIdx="4">
    <p:extLst>
      <p:ext uri="{19B8F6BF-5375-455C-9EA6-DF929625EA0E}">
        <p15:presenceInfo xmlns:p15="http://schemas.microsoft.com/office/powerpoint/2012/main" userId="S::JB.Simpson@ed.gov::9484db1b-5385-49af-a8f8-b748735f6a01" providerId="AD"/>
      </p:ext>
    </p:extLst>
  </p:cmAuthor>
  <p:cmAuthor id="6" name="Gomez, Robert" initials="GR" lastIdx="18" clrIdx="5">
    <p:extLst>
      <p:ext uri="{19B8F6BF-5375-455C-9EA6-DF929625EA0E}">
        <p15:presenceInfo xmlns:p15="http://schemas.microsoft.com/office/powerpoint/2012/main" userId="S::robert.gomez@ed.gov::83e786cf-a242-4d59-8ff3-9717276e533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42628"/>
    <a:srgbClr val="151622"/>
    <a:srgbClr val="A8F2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9" d="100"/>
          <a:sy n="79" d="100"/>
        </p:scale>
        <p:origin x="848" y="4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9.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bf63b959ed_1_7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bf63b959ed_1_7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4615740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4887527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0576639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93686022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8177759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68321807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22538604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214006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gc8189809f2_0_32:notes"/>
          <p:cNvSpPr>
            <a:spLocks noGrp="1" noRot="1" noChangeAspect="1"/>
          </p:cNvSpPr>
          <p:nvPr>
            <p:ph type="sldImg" idx="2"/>
          </p:nvPr>
        </p:nvSpPr>
        <p:spPr>
          <a:xfrm>
            <a:off x="304800" y="650875"/>
            <a:ext cx="5791200" cy="32575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6" name="Google Shape;176;gc8189809f2_0_32:notes"/>
          <p:cNvSpPr txBox="1">
            <a:spLocks noGrp="1"/>
          </p:cNvSpPr>
          <p:nvPr>
            <p:ph type="body" idx="1"/>
          </p:nvPr>
        </p:nvSpPr>
        <p:spPr>
          <a:xfrm>
            <a:off x="640080" y="4126230"/>
            <a:ext cx="5120640" cy="3909060"/>
          </a:xfrm>
          <a:prstGeom prst="rect">
            <a:avLst/>
          </a:prstGeom>
        </p:spPr>
        <p:txBody>
          <a:bodyPr spcFirstLastPara="1" wrap="square" lIns="86195" tIns="86195" rIns="86195" bIns="86195" anchor="t" anchorCtr="0">
            <a:noAutofit/>
          </a:bodyPr>
          <a:lstStyle/>
          <a:p>
            <a:pPr marL="0" indent="0">
              <a:buNone/>
            </a:pPr>
            <a:endParaRPr/>
          </a:p>
        </p:txBody>
      </p:sp>
    </p:spTree>
    <p:extLst>
      <p:ext uri="{BB962C8B-B14F-4D97-AF65-F5344CB8AC3E}">
        <p14:creationId xmlns:p14="http://schemas.microsoft.com/office/powerpoint/2010/main" val="20412516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6248400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4618050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1027368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3943026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2615354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906533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832128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7340817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1.xml"/><Relationship Id="rId1" Type="http://schemas.openxmlformats.org/officeDocument/2006/relationships/vmlDrawing" Target="../drawings/vmlDrawing1.vml"/><Relationship Id="rId5" Type="http://schemas.openxmlformats.org/officeDocument/2006/relationships/image" Target="../media/image9.emf"/><Relationship Id="rId4" Type="http://schemas.openxmlformats.org/officeDocument/2006/relationships/oleObject" Target="../embeddings/oleObject1.bin"/></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b="1" i="0">
                <a:latin typeface="Arial" panose="020B0604020202020204" pitchFamily="34" charset="0"/>
                <a:cs typeface="Arial" panose="020B0604020202020204" pitchFamily="34" charset="0"/>
              </a:defRPr>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b="1" i="0">
                <a:latin typeface="Arial" panose="020B0604020202020204" pitchFamily="34" charset="0"/>
                <a:cs typeface="Arial" panose="020B0604020202020204" pitchFamily="34" charset="0"/>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extLst>
    <p:ext uri="{DCECCB84-F9BA-43D5-87BE-67443E8EF086}">
      <p15:sldGuideLst xmlns:p15="http://schemas.microsoft.com/office/powerpoint/2012/main">
        <p15:guide id="1" orient="horz" pos="1620">
          <p15:clr>
            <a:srgbClr val="FA7B17"/>
          </p15:clr>
        </p15:guide>
        <p15:guide id="2" pos="144">
          <p15:clr>
            <a:srgbClr val="FA7B17"/>
          </p15:clr>
        </p15:guide>
        <p15:guide id="3" orient="horz" pos="144">
          <p15:clr>
            <a:srgbClr val="FA7B17"/>
          </p15:clr>
        </p15:guide>
        <p15:guide id="4" pos="5616">
          <p15:clr>
            <a:srgbClr val="FA7B17"/>
          </p15:clr>
        </p15:guide>
        <p15:guide id="5" orient="horz" pos="3096">
          <p15:clr>
            <a:srgbClr val="FA7B17"/>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ection Divider with Subtitle - Blue">
    <p:bg>
      <p:bgPr>
        <a:solidFill>
          <a:srgbClr val="113C53"/>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D268A5-AEEA-3C4B-9311-D39C8A6BFD34}"/>
              </a:ext>
            </a:extLst>
          </p:cNvPr>
          <p:cNvSpPr>
            <a:spLocks noGrp="1"/>
          </p:cNvSpPr>
          <p:nvPr>
            <p:ph type="title" hasCustomPrompt="1"/>
          </p:nvPr>
        </p:nvSpPr>
        <p:spPr>
          <a:xfrm>
            <a:off x="685800" y="1028705"/>
            <a:ext cx="7775146" cy="1543048"/>
          </a:xfrm>
        </p:spPr>
        <p:txBody>
          <a:bodyPr/>
          <a:lstStyle>
            <a:lvl1pPr>
              <a:defRPr sz="4500" baseline="0">
                <a:solidFill>
                  <a:schemeClr val="bg2"/>
                </a:solidFill>
              </a:defRPr>
            </a:lvl1pPr>
          </a:lstStyle>
          <a:p>
            <a:r>
              <a:rPr lang="en-US"/>
              <a:t>Section title</a:t>
            </a:r>
          </a:p>
        </p:txBody>
      </p:sp>
      <p:cxnSp>
        <p:nvCxnSpPr>
          <p:cNvPr id="7" name="Straight Connector 6">
            <a:extLst>
              <a:ext uri="{FF2B5EF4-FFF2-40B4-BE49-F238E27FC236}">
                <a16:creationId xmlns:a16="http://schemas.microsoft.com/office/drawing/2014/main" id="{D590582C-FEDF-5C45-8674-2DEE1202D8CC}"/>
              </a:ext>
            </a:extLst>
          </p:cNvPr>
          <p:cNvCxnSpPr>
            <a:cxnSpLocks/>
          </p:cNvCxnSpPr>
          <p:nvPr userDrawn="1"/>
        </p:nvCxnSpPr>
        <p:spPr>
          <a:xfrm>
            <a:off x="685735" y="3290961"/>
            <a:ext cx="879452" cy="0"/>
          </a:xfrm>
          <a:prstGeom prst="line">
            <a:avLst/>
          </a:prstGeom>
          <a:ln w="76200"/>
        </p:spPr>
        <p:style>
          <a:lnRef idx="1">
            <a:schemeClr val="accent2"/>
          </a:lnRef>
          <a:fillRef idx="0">
            <a:schemeClr val="accent2"/>
          </a:fillRef>
          <a:effectRef idx="0">
            <a:schemeClr val="accent2"/>
          </a:effectRef>
          <a:fontRef idx="minor">
            <a:schemeClr val="tx1"/>
          </a:fontRef>
        </p:style>
      </p:cxnSp>
      <p:sp>
        <p:nvSpPr>
          <p:cNvPr id="9" name="Text Placeholder 2">
            <a:extLst>
              <a:ext uri="{FF2B5EF4-FFF2-40B4-BE49-F238E27FC236}">
                <a16:creationId xmlns:a16="http://schemas.microsoft.com/office/drawing/2014/main" id="{CA7C0192-8E73-3741-B808-E7043B73E544}"/>
              </a:ext>
            </a:extLst>
          </p:cNvPr>
          <p:cNvSpPr>
            <a:spLocks noGrp="1"/>
          </p:cNvSpPr>
          <p:nvPr>
            <p:ph idx="1" hasCustomPrompt="1"/>
          </p:nvPr>
        </p:nvSpPr>
        <p:spPr>
          <a:xfrm>
            <a:off x="697490" y="2777208"/>
            <a:ext cx="7775146" cy="242983"/>
          </a:xfrm>
          <a:prstGeom prst="rect">
            <a:avLst/>
          </a:prstGeom>
        </p:spPr>
        <p:txBody>
          <a:bodyPr vert="horz" lIns="0" tIns="45720" rIns="91440" bIns="45720" rtlCol="0">
            <a:normAutofit/>
          </a:bodyPr>
          <a:lstStyle>
            <a:lvl1pPr marL="0" indent="0">
              <a:buFontTx/>
              <a:buNone/>
              <a:defRPr sz="1350" b="0" i="1" cap="none" spc="0" baseline="0">
                <a:solidFill>
                  <a:schemeClr val="bg2"/>
                </a:solidFill>
                <a:latin typeface="Cambria" panose="02040503050406030204" pitchFamily="18" charset="0"/>
              </a:defRPr>
            </a:lvl1pPr>
          </a:lstStyle>
          <a:p>
            <a:pPr lvl="0"/>
            <a:r>
              <a:rPr lang="en-US"/>
              <a:t>Subtitle if needed Cambria Italic 18pt font lorem ipsum</a:t>
            </a:r>
          </a:p>
        </p:txBody>
      </p:sp>
      <p:pic>
        <p:nvPicPr>
          <p:cNvPr id="11" name="Graphic 10">
            <a:extLst>
              <a:ext uri="{FF2B5EF4-FFF2-40B4-BE49-F238E27FC236}">
                <a16:creationId xmlns:a16="http://schemas.microsoft.com/office/drawing/2014/main" id="{AF4830EA-99F8-E142-B4F0-418802D30EF2}"/>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689920" y="194571"/>
            <a:ext cx="1170897" cy="162641"/>
          </a:xfrm>
          <a:prstGeom prst="rect">
            <a:avLst/>
          </a:prstGeom>
        </p:spPr>
      </p:pic>
      <p:sp>
        <p:nvSpPr>
          <p:cNvPr id="14" name="Slide Number Placeholder 5">
            <a:extLst>
              <a:ext uri="{FF2B5EF4-FFF2-40B4-BE49-F238E27FC236}">
                <a16:creationId xmlns:a16="http://schemas.microsoft.com/office/drawing/2014/main" id="{5EEBD4C3-9687-3148-9835-CB92EF3855B4}"/>
              </a:ext>
            </a:extLst>
          </p:cNvPr>
          <p:cNvSpPr>
            <a:spLocks noGrp="1"/>
          </p:cNvSpPr>
          <p:nvPr>
            <p:ph type="sldNum" sz="quarter" idx="4"/>
          </p:nvPr>
        </p:nvSpPr>
        <p:spPr>
          <a:xfrm>
            <a:off x="8780363" y="4765680"/>
            <a:ext cx="299738" cy="234074"/>
          </a:xfrm>
          <a:prstGeom prst="rect">
            <a:avLst/>
          </a:prstGeom>
        </p:spPr>
        <p:txBody>
          <a:bodyPr vert="horz" lIns="0" tIns="0" rIns="91440" bIns="45720" rtlCol="0" anchor="t" anchorCtr="0"/>
          <a:lstStyle>
            <a:lvl1pPr algn="l">
              <a:defRPr sz="563" b="0" i="0">
                <a:solidFill>
                  <a:schemeClr val="bg1"/>
                </a:solidFill>
                <a:latin typeface="Arial" panose="020B0604020202020204" pitchFamily="34" charset="0"/>
                <a:cs typeface="Arial" panose="020B0604020202020204" pitchFamily="34" charset="0"/>
              </a:defRPr>
            </a:lvl1pPr>
          </a:lstStyle>
          <a:p>
            <a:fld id="{234755BD-B4AC-9044-BCE4-27904766F8BB}" type="slidenum">
              <a:rPr lang="en-US" smtClean="0"/>
              <a:pPr/>
              <a:t>‹#›</a:t>
            </a:fld>
            <a:endParaRPr lang="en-US"/>
          </a:p>
        </p:txBody>
      </p:sp>
    </p:spTree>
    <p:extLst>
      <p:ext uri="{BB962C8B-B14F-4D97-AF65-F5344CB8AC3E}">
        <p14:creationId xmlns:p14="http://schemas.microsoft.com/office/powerpoint/2010/main" val="14030919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C528CAC7-48F7-44D7-8D90-CE94C2A65D54}"/>
              </a:ext>
            </a:extLst>
          </p:cNvPr>
          <p:cNvSpPr>
            <a:spLocks noGrp="1"/>
          </p:cNvSpPr>
          <p:nvPr>
            <p:ph type="sldNum" sz="quarter" idx="10"/>
          </p:nvPr>
        </p:nvSpPr>
        <p:spPr/>
        <p:txBody>
          <a:bodyPr/>
          <a:lstStyle/>
          <a:p>
            <a:fld id="{234755BD-B4AC-9044-BCE4-27904766F8BB}" type="slidenum">
              <a:rPr lang="en-US" smtClean="0"/>
              <a:pPr/>
              <a:t>‹#›</a:t>
            </a:fld>
            <a:endParaRPr lang="en-US"/>
          </a:p>
        </p:txBody>
      </p:sp>
      <p:sp>
        <p:nvSpPr>
          <p:cNvPr id="8" name="Title Placeholder 17">
            <a:extLst>
              <a:ext uri="{FF2B5EF4-FFF2-40B4-BE49-F238E27FC236}">
                <a16:creationId xmlns:a16="http://schemas.microsoft.com/office/drawing/2014/main" id="{7C944271-CE37-EC46-A4F1-BBF1EF81EEA9}"/>
              </a:ext>
            </a:extLst>
          </p:cNvPr>
          <p:cNvSpPr>
            <a:spLocks noGrp="1"/>
          </p:cNvSpPr>
          <p:nvPr>
            <p:ph type="title"/>
          </p:nvPr>
        </p:nvSpPr>
        <p:spPr>
          <a:xfrm>
            <a:off x="684427" y="262128"/>
            <a:ext cx="7775146" cy="598633"/>
          </a:xfrm>
          <a:prstGeom prst="rect">
            <a:avLst/>
          </a:prstGeom>
        </p:spPr>
        <p:txBody>
          <a:bodyPr vert="horz" lIns="0" tIns="45720" rIns="91440" bIns="45720" rtlCol="0" anchor="b" anchorCtr="0">
            <a:noAutofit/>
          </a:bodyPr>
          <a:lstStyle/>
          <a:p>
            <a:r>
              <a:rPr lang="en-US"/>
              <a:t>Click to edit Master title style</a:t>
            </a:r>
          </a:p>
        </p:txBody>
      </p:sp>
    </p:spTree>
    <p:extLst>
      <p:ext uri="{BB962C8B-B14F-4D97-AF65-F5344CB8AC3E}">
        <p14:creationId xmlns:p14="http://schemas.microsoft.com/office/powerpoint/2010/main" val="39574315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wo Columns">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F1ECFAE3-7E05-0B4A-9CE1-B6F37E6F693F}"/>
              </a:ext>
            </a:extLst>
          </p:cNvPr>
          <p:cNvSpPr>
            <a:spLocks noGrp="1"/>
          </p:cNvSpPr>
          <p:nvPr>
            <p:ph type="sldNum" sz="quarter" idx="10"/>
          </p:nvPr>
        </p:nvSpPr>
        <p:spPr/>
        <p:txBody>
          <a:bodyPr/>
          <a:lstStyle/>
          <a:p>
            <a:fld id="{234755BD-B4AC-9044-BCE4-27904766F8BB}" type="slidenum">
              <a:rPr lang="en-US" smtClean="0"/>
              <a:pPr/>
              <a:t>‹#›</a:t>
            </a:fld>
            <a:endParaRPr lang="en-US"/>
          </a:p>
        </p:txBody>
      </p:sp>
      <p:sp>
        <p:nvSpPr>
          <p:cNvPr id="8" name="Text Placeholder 2">
            <a:extLst>
              <a:ext uri="{FF2B5EF4-FFF2-40B4-BE49-F238E27FC236}">
                <a16:creationId xmlns:a16="http://schemas.microsoft.com/office/drawing/2014/main" id="{A814D8B0-2A19-5541-83AE-74FAE6C78E3D}"/>
              </a:ext>
            </a:extLst>
          </p:cNvPr>
          <p:cNvSpPr>
            <a:spLocks noGrp="1"/>
          </p:cNvSpPr>
          <p:nvPr>
            <p:ph type="body" sz="quarter" idx="20" hasCustomPrompt="1"/>
          </p:nvPr>
        </p:nvSpPr>
        <p:spPr>
          <a:xfrm>
            <a:off x="672840" y="2343153"/>
            <a:ext cx="3448050" cy="1891052"/>
          </a:xfrm>
        </p:spPr>
        <p:txBody>
          <a:bodyPr lIns="0">
            <a:noAutofit/>
          </a:bodyPr>
          <a:lstStyle>
            <a:lvl1pPr marL="0" marR="0" indent="0" algn="l" defTabSz="685647" rtl="0" eaLnBrk="1" fontAlgn="auto" latinLnBrk="0" hangingPunct="1">
              <a:lnSpc>
                <a:spcPct val="150000"/>
              </a:lnSpc>
              <a:spcBef>
                <a:spcPts val="750"/>
              </a:spcBef>
              <a:spcAft>
                <a:spcPts val="338"/>
              </a:spcAft>
              <a:buClrTx/>
              <a:buSzTx/>
              <a:buFontTx/>
              <a:buNone/>
              <a:tabLst/>
              <a:defRPr sz="900" b="0" i="0"/>
            </a:lvl1pPr>
            <a:lvl2pPr marL="342824" indent="0">
              <a:buFontTx/>
              <a:buNone/>
              <a:defRPr sz="1051" b="0" i="0"/>
            </a:lvl2pPr>
            <a:lvl3pPr marL="685647" indent="0">
              <a:buFontTx/>
              <a:buNone/>
              <a:defRPr sz="1051" b="0" i="0"/>
            </a:lvl3pPr>
            <a:lvl4pPr>
              <a:defRPr sz="1201"/>
            </a:lvl4pPr>
            <a:lvl5pPr>
              <a:defRPr sz="1201"/>
            </a:lvl5pPr>
          </a:lstStyle>
          <a:p>
            <a:pPr marL="0" marR="0" lvl="0" indent="0" algn="l" defTabSz="685647" rtl="0" eaLnBrk="1" fontAlgn="auto" latinLnBrk="0" hangingPunct="1">
              <a:lnSpc>
                <a:spcPct val="90000"/>
              </a:lnSpc>
              <a:spcBef>
                <a:spcPts val="750"/>
              </a:spcBef>
              <a:spcAft>
                <a:spcPts val="0"/>
              </a:spcAft>
              <a:buClrTx/>
              <a:buSzTx/>
              <a:buFontTx/>
              <a:buNone/>
              <a:tabLst/>
              <a:defRPr/>
            </a:pPr>
            <a:r>
              <a:rPr lang="en-US" err="1"/>
              <a:t>Sed</a:t>
            </a:r>
            <a:r>
              <a:rPr lang="en-US"/>
              <a:t> </a:t>
            </a:r>
            <a:r>
              <a:rPr lang="en-US" err="1"/>
              <a:t>posuere</a:t>
            </a:r>
            <a:r>
              <a:rPr lang="en-US"/>
              <a:t> </a:t>
            </a:r>
            <a:r>
              <a:rPr lang="en-US" err="1"/>
              <a:t>consectetur</a:t>
            </a:r>
            <a:r>
              <a:rPr lang="en-US"/>
              <a:t> </a:t>
            </a:r>
            <a:r>
              <a:rPr lang="en-US" err="1"/>
              <a:t>est</a:t>
            </a:r>
            <a:r>
              <a:rPr lang="en-US"/>
              <a:t> at </a:t>
            </a:r>
            <a:r>
              <a:rPr lang="en-US" err="1"/>
              <a:t>lobortis</a:t>
            </a:r>
            <a:r>
              <a:rPr lang="en-US"/>
              <a:t>. </a:t>
            </a:r>
            <a:r>
              <a:rPr lang="en-US" err="1"/>
              <a:t>Donec</a:t>
            </a:r>
            <a:r>
              <a:rPr lang="en-US"/>
              <a:t> </a:t>
            </a:r>
            <a:r>
              <a:rPr lang="en-US" err="1"/>
              <a:t>ullamcorper</a:t>
            </a:r>
            <a:r>
              <a:rPr lang="en-US"/>
              <a:t> </a:t>
            </a:r>
            <a:r>
              <a:rPr lang="en-US" err="1"/>
              <a:t>nulla</a:t>
            </a:r>
            <a:r>
              <a:rPr lang="en-US"/>
              <a:t> non </a:t>
            </a:r>
            <a:r>
              <a:rPr lang="en-US" err="1"/>
              <a:t>metus</a:t>
            </a:r>
            <a:r>
              <a:rPr lang="en-US"/>
              <a:t> </a:t>
            </a:r>
            <a:r>
              <a:rPr lang="en-US" err="1"/>
              <a:t>auctor</a:t>
            </a:r>
            <a:r>
              <a:rPr lang="en-US"/>
              <a:t> </a:t>
            </a:r>
            <a:r>
              <a:rPr lang="en-US" err="1"/>
              <a:t>fringilla</a:t>
            </a:r>
            <a:r>
              <a:rPr lang="en-US"/>
              <a:t>. </a:t>
            </a:r>
            <a:r>
              <a:rPr lang="en-US" err="1"/>
              <a:t>Vivamus</a:t>
            </a:r>
            <a:r>
              <a:rPr lang="en-US"/>
              <a:t> </a:t>
            </a:r>
            <a:r>
              <a:rPr lang="en-US" err="1"/>
              <a:t>sagittis</a:t>
            </a:r>
            <a:r>
              <a:rPr lang="en-US"/>
              <a:t> </a:t>
            </a:r>
            <a:r>
              <a:rPr lang="en-US" err="1"/>
              <a:t>lacus</a:t>
            </a:r>
            <a:r>
              <a:rPr lang="en-US"/>
              <a:t> </a:t>
            </a:r>
            <a:r>
              <a:rPr lang="en-US" err="1"/>
              <a:t>vel</a:t>
            </a:r>
            <a:r>
              <a:rPr lang="en-US"/>
              <a:t> </a:t>
            </a:r>
            <a:r>
              <a:rPr lang="en-US" err="1"/>
              <a:t>augue</a:t>
            </a:r>
            <a:r>
              <a:rPr lang="en-US"/>
              <a:t> </a:t>
            </a:r>
            <a:r>
              <a:rPr lang="en-US" err="1"/>
              <a:t>laoreet</a:t>
            </a:r>
            <a:r>
              <a:rPr lang="en-US"/>
              <a:t> </a:t>
            </a:r>
            <a:r>
              <a:rPr lang="en-US" err="1"/>
              <a:t>rutrum</a:t>
            </a:r>
            <a:r>
              <a:rPr lang="en-US"/>
              <a:t> </a:t>
            </a:r>
            <a:r>
              <a:rPr lang="en-US" err="1"/>
              <a:t>faucibus</a:t>
            </a:r>
            <a:r>
              <a:rPr lang="en-US"/>
              <a:t> dolor </a:t>
            </a:r>
            <a:r>
              <a:rPr lang="en-US" err="1"/>
              <a:t>auctor</a:t>
            </a:r>
            <a:r>
              <a:rPr lang="en-US"/>
              <a:t>. </a:t>
            </a:r>
            <a:r>
              <a:rPr lang="en-US" err="1"/>
              <a:t>Aenean</a:t>
            </a:r>
            <a:r>
              <a:rPr lang="en-US"/>
              <a:t> lacinia </a:t>
            </a:r>
            <a:r>
              <a:rPr lang="en-US" err="1"/>
              <a:t>bibendum</a:t>
            </a:r>
            <a:r>
              <a:rPr lang="en-US"/>
              <a:t> </a:t>
            </a:r>
            <a:r>
              <a:rPr lang="en-US" err="1"/>
              <a:t>nulla</a:t>
            </a:r>
            <a:r>
              <a:rPr lang="en-US"/>
              <a:t> </a:t>
            </a:r>
            <a:r>
              <a:rPr lang="en-US" err="1"/>
              <a:t>sed</a:t>
            </a:r>
            <a:r>
              <a:rPr lang="en-US"/>
              <a:t> </a:t>
            </a:r>
            <a:r>
              <a:rPr lang="en-US" err="1"/>
              <a:t>consectetur</a:t>
            </a:r>
            <a:r>
              <a:rPr lang="en-US"/>
              <a:t>. </a:t>
            </a:r>
            <a:r>
              <a:rPr lang="en-US" err="1"/>
              <a:t>Sed</a:t>
            </a:r>
            <a:r>
              <a:rPr lang="en-US"/>
              <a:t> </a:t>
            </a:r>
            <a:r>
              <a:rPr lang="en-US" err="1"/>
              <a:t>posuere</a:t>
            </a:r>
            <a:r>
              <a:rPr lang="en-US"/>
              <a:t> </a:t>
            </a:r>
            <a:r>
              <a:rPr lang="en-US" err="1"/>
              <a:t>consectetur</a:t>
            </a:r>
            <a:r>
              <a:rPr lang="en-US"/>
              <a:t> </a:t>
            </a:r>
            <a:r>
              <a:rPr lang="en-US" err="1"/>
              <a:t>est</a:t>
            </a:r>
            <a:r>
              <a:rPr lang="en-US"/>
              <a:t> at </a:t>
            </a:r>
            <a:r>
              <a:rPr lang="en-US" err="1"/>
              <a:t>lobortis</a:t>
            </a:r>
            <a:r>
              <a:rPr lang="en-US"/>
              <a:t>. </a:t>
            </a:r>
            <a:r>
              <a:rPr lang="en-US" err="1"/>
              <a:t>Donec</a:t>
            </a:r>
            <a:r>
              <a:rPr lang="en-US"/>
              <a:t> </a:t>
            </a:r>
            <a:r>
              <a:rPr lang="en-US" err="1"/>
              <a:t>ullamcorper</a:t>
            </a:r>
            <a:r>
              <a:rPr lang="en-US"/>
              <a:t> </a:t>
            </a:r>
            <a:r>
              <a:rPr lang="en-US" err="1"/>
              <a:t>nulla</a:t>
            </a:r>
            <a:r>
              <a:rPr lang="en-US"/>
              <a:t> non </a:t>
            </a:r>
            <a:r>
              <a:rPr lang="en-US" err="1"/>
              <a:t>metus</a:t>
            </a:r>
            <a:r>
              <a:rPr lang="en-US"/>
              <a:t> </a:t>
            </a:r>
            <a:r>
              <a:rPr lang="en-US" err="1"/>
              <a:t>auctor</a:t>
            </a:r>
            <a:r>
              <a:rPr lang="en-US"/>
              <a:t> </a:t>
            </a:r>
            <a:r>
              <a:rPr lang="en-US" err="1"/>
              <a:t>fringilla</a:t>
            </a:r>
            <a:r>
              <a:rPr lang="en-US"/>
              <a:t>. </a:t>
            </a:r>
            <a:r>
              <a:rPr lang="en-US" err="1"/>
              <a:t>Vivamus</a:t>
            </a:r>
            <a:r>
              <a:rPr lang="en-US"/>
              <a:t> </a:t>
            </a:r>
            <a:r>
              <a:rPr lang="en-US" err="1"/>
              <a:t>sagittis</a:t>
            </a:r>
            <a:r>
              <a:rPr lang="en-US"/>
              <a:t> </a:t>
            </a:r>
            <a:r>
              <a:rPr lang="en-US" err="1"/>
              <a:t>lacus</a:t>
            </a:r>
            <a:r>
              <a:rPr lang="en-US"/>
              <a:t> </a:t>
            </a:r>
            <a:r>
              <a:rPr lang="en-US" err="1"/>
              <a:t>vel</a:t>
            </a:r>
            <a:r>
              <a:rPr lang="en-US"/>
              <a:t> </a:t>
            </a:r>
            <a:r>
              <a:rPr lang="en-US" err="1"/>
              <a:t>augue</a:t>
            </a:r>
            <a:r>
              <a:rPr lang="en-US"/>
              <a:t> </a:t>
            </a:r>
            <a:r>
              <a:rPr lang="en-US" err="1"/>
              <a:t>laoreet</a:t>
            </a:r>
            <a:r>
              <a:rPr lang="en-US"/>
              <a:t> </a:t>
            </a:r>
            <a:r>
              <a:rPr lang="en-US" err="1"/>
              <a:t>rutrum</a:t>
            </a:r>
            <a:r>
              <a:rPr lang="en-US"/>
              <a:t> </a:t>
            </a:r>
            <a:r>
              <a:rPr lang="en-US" err="1"/>
              <a:t>faucibus</a:t>
            </a:r>
            <a:r>
              <a:rPr lang="en-US"/>
              <a:t> dolor </a:t>
            </a:r>
            <a:r>
              <a:rPr lang="en-US" err="1"/>
              <a:t>auctor</a:t>
            </a:r>
            <a:r>
              <a:rPr lang="en-US"/>
              <a:t>. </a:t>
            </a:r>
            <a:r>
              <a:rPr lang="en-US" err="1"/>
              <a:t>Aenean</a:t>
            </a:r>
            <a:r>
              <a:rPr lang="en-US"/>
              <a:t> lacinia </a:t>
            </a:r>
            <a:r>
              <a:rPr lang="en-US" err="1"/>
              <a:t>bibendum</a:t>
            </a:r>
            <a:r>
              <a:rPr lang="en-US"/>
              <a:t> </a:t>
            </a:r>
            <a:r>
              <a:rPr lang="en-US" err="1"/>
              <a:t>nulla</a:t>
            </a:r>
            <a:r>
              <a:rPr lang="en-US"/>
              <a:t> </a:t>
            </a:r>
            <a:r>
              <a:rPr lang="en-US" err="1"/>
              <a:t>sed</a:t>
            </a:r>
            <a:r>
              <a:rPr lang="en-US"/>
              <a:t> </a:t>
            </a:r>
            <a:r>
              <a:rPr lang="en-US" err="1"/>
              <a:t>consectetur</a:t>
            </a:r>
            <a:r>
              <a:rPr lang="en-US"/>
              <a:t>.</a:t>
            </a:r>
          </a:p>
          <a:p>
            <a:pPr lvl="0"/>
            <a:endParaRPr lang="en-US"/>
          </a:p>
        </p:txBody>
      </p:sp>
      <p:sp>
        <p:nvSpPr>
          <p:cNvPr id="9" name="Text Placeholder 2">
            <a:extLst>
              <a:ext uri="{FF2B5EF4-FFF2-40B4-BE49-F238E27FC236}">
                <a16:creationId xmlns:a16="http://schemas.microsoft.com/office/drawing/2014/main" id="{76D5C73A-1E27-3944-880F-9058540E3295}"/>
              </a:ext>
            </a:extLst>
          </p:cNvPr>
          <p:cNvSpPr>
            <a:spLocks noGrp="1"/>
          </p:cNvSpPr>
          <p:nvPr>
            <p:ph type="body" sz="quarter" idx="19" hasCustomPrompt="1"/>
          </p:nvPr>
        </p:nvSpPr>
        <p:spPr>
          <a:xfrm>
            <a:off x="672841" y="1924631"/>
            <a:ext cx="1984835" cy="243972"/>
          </a:xfrm>
        </p:spPr>
        <p:txBody>
          <a:bodyPr vert="horz" lIns="0" tIns="0" rIns="0" bIns="0" rtlCol="0" anchor="b">
            <a:noAutofit/>
          </a:bodyPr>
          <a:lstStyle>
            <a:lvl1pPr marL="0" indent="0">
              <a:buFontTx/>
              <a:buNone/>
              <a:defRPr lang="en-US" sz="1538" b="0" i="0" cap="all" baseline="0" dirty="0">
                <a:solidFill>
                  <a:schemeClr val="accent1"/>
                </a:solidFill>
                <a:latin typeface="Franklin Gothic Medium Cond" panose="020B0606030402020204" pitchFamily="34" charset="0"/>
              </a:defRPr>
            </a:lvl1pPr>
          </a:lstStyle>
          <a:p>
            <a:pPr lvl="0">
              <a:lnSpc>
                <a:spcPct val="80000"/>
              </a:lnSpc>
              <a:spcBef>
                <a:spcPts val="0"/>
              </a:spcBef>
            </a:pPr>
            <a:r>
              <a:rPr lang="en-US"/>
              <a:t>ONE OR TWO LINES</a:t>
            </a:r>
          </a:p>
        </p:txBody>
      </p:sp>
      <p:sp>
        <p:nvSpPr>
          <p:cNvPr id="13" name="Text Placeholder 2">
            <a:extLst>
              <a:ext uri="{FF2B5EF4-FFF2-40B4-BE49-F238E27FC236}">
                <a16:creationId xmlns:a16="http://schemas.microsoft.com/office/drawing/2014/main" id="{31AE74F4-DA59-7042-B412-642B3764A5EA}"/>
              </a:ext>
            </a:extLst>
          </p:cNvPr>
          <p:cNvSpPr>
            <a:spLocks noGrp="1"/>
          </p:cNvSpPr>
          <p:nvPr>
            <p:ph type="body" sz="quarter" idx="21" hasCustomPrompt="1"/>
          </p:nvPr>
        </p:nvSpPr>
        <p:spPr>
          <a:xfrm>
            <a:off x="5001033" y="2343153"/>
            <a:ext cx="3448050" cy="1891052"/>
          </a:xfrm>
        </p:spPr>
        <p:txBody>
          <a:bodyPr lIns="0">
            <a:noAutofit/>
          </a:bodyPr>
          <a:lstStyle>
            <a:lvl1pPr marL="0" marR="0" indent="0" algn="l" defTabSz="685647" rtl="0" eaLnBrk="1" fontAlgn="auto" latinLnBrk="0" hangingPunct="1">
              <a:lnSpc>
                <a:spcPct val="150000"/>
              </a:lnSpc>
              <a:spcBef>
                <a:spcPts val="750"/>
              </a:spcBef>
              <a:spcAft>
                <a:spcPts val="0"/>
              </a:spcAft>
              <a:buClrTx/>
              <a:buSzTx/>
              <a:buFontTx/>
              <a:buNone/>
              <a:tabLst/>
              <a:defRPr sz="900" b="0" i="0"/>
            </a:lvl1pPr>
            <a:lvl2pPr marL="342824" indent="0">
              <a:buFontTx/>
              <a:buNone/>
              <a:defRPr sz="1051" b="0" i="0"/>
            </a:lvl2pPr>
            <a:lvl3pPr marL="685647" indent="0">
              <a:buFontTx/>
              <a:buNone/>
              <a:defRPr sz="1051" b="0" i="0"/>
            </a:lvl3pPr>
            <a:lvl4pPr>
              <a:defRPr sz="1201"/>
            </a:lvl4pPr>
            <a:lvl5pPr>
              <a:defRPr sz="1201"/>
            </a:lvl5pPr>
          </a:lstStyle>
          <a:p>
            <a:pPr marL="0" marR="0" lvl="0" indent="0" algn="l" defTabSz="685647" rtl="0" eaLnBrk="1" fontAlgn="auto" latinLnBrk="0" hangingPunct="1">
              <a:lnSpc>
                <a:spcPct val="90000"/>
              </a:lnSpc>
              <a:spcBef>
                <a:spcPts val="750"/>
              </a:spcBef>
              <a:spcAft>
                <a:spcPts val="0"/>
              </a:spcAft>
              <a:buClrTx/>
              <a:buSzTx/>
              <a:buFontTx/>
              <a:buNone/>
              <a:tabLst/>
              <a:defRPr/>
            </a:pPr>
            <a:r>
              <a:rPr lang="en-US" err="1"/>
              <a:t>Sed</a:t>
            </a:r>
            <a:r>
              <a:rPr lang="en-US"/>
              <a:t> </a:t>
            </a:r>
            <a:r>
              <a:rPr lang="en-US" err="1"/>
              <a:t>posuere</a:t>
            </a:r>
            <a:r>
              <a:rPr lang="en-US"/>
              <a:t> </a:t>
            </a:r>
            <a:r>
              <a:rPr lang="en-US" err="1"/>
              <a:t>consectetur</a:t>
            </a:r>
            <a:r>
              <a:rPr lang="en-US"/>
              <a:t> </a:t>
            </a:r>
            <a:r>
              <a:rPr lang="en-US" err="1"/>
              <a:t>est</a:t>
            </a:r>
            <a:r>
              <a:rPr lang="en-US"/>
              <a:t> at </a:t>
            </a:r>
            <a:r>
              <a:rPr lang="en-US" err="1"/>
              <a:t>lobortis</a:t>
            </a:r>
            <a:r>
              <a:rPr lang="en-US"/>
              <a:t>. </a:t>
            </a:r>
            <a:r>
              <a:rPr lang="en-US" err="1"/>
              <a:t>Donec</a:t>
            </a:r>
            <a:r>
              <a:rPr lang="en-US"/>
              <a:t> </a:t>
            </a:r>
            <a:r>
              <a:rPr lang="en-US" err="1"/>
              <a:t>ullamcorper</a:t>
            </a:r>
            <a:r>
              <a:rPr lang="en-US"/>
              <a:t> </a:t>
            </a:r>
            <a:r>
              <a:rPr lang="en-US" err="1"/>
              <a:t>nulla</a:t>
            </a:r>
            <a:r>
              <a:rPr lang="en-US"/>
              <a:t> non </a:t>
            </a:r>
            <a:r>
              <a:rPr lang="en-US" err="1"/>
              <a:t>metus</a:t>
            </a:r>
            <a:r>
              <a:rPr lang="en-US"/>
              <a:t> </a:t>
            </a:r>
            <a:r>
              <a:rPr lang="en-US" err="1"/>
              <a:t>auctor</a:t>
            </a:r>
            <a:r>
              <a:rPr lang="en-US"/>
              <a:t> </a:t>
            </a:r>
            <a:r>
              <a:rPr lang="en-US" err="1"/>
              <a:t>fringilla</a:t>
            </a:r>
            <a:r>
              <a:rPr lang="en-US"/>
              <a:t>. </a:t>
            </a:r>
            <a:r>
              <a:rPr lang="en-US" err="1"/>
              <a:t>Vivamus</a:t>
            </a:r>
            <a:r>
              <a:rPr lang="en-US"/>
              <a:t> </a:t>
            </a:r>
            <a:r>
              <a:rPr lang="en-US" err="1"/>
              <a:t>sagittis</a:t>
            </a:r>
            <a:r>
              <a:rPr lang="en-US"/>
              <a:t> </a:t>
            </a:r>
            <a:r>
              <a:rPr lang="en-US" err="1"/>
              <a:t>lacus</a:t>
            </a:r>
            <a:r>
              <a:rPr lang="en-US"/>
              <a:t> </a:t>
            </a:r>
            <a:r>
              <a:rPr lang="en-US" err="1"/>
              <a:t>vel</a:t>
            </a:r>
            <a:r>
              <a:rPr lang="en-US"/>
              <a:t> </a:t>
            </a:r>
            <a:r>
              <a:rPr lang="en-US" err="1"/>
              <a:t>augue</a:t>
            </a:r>
            <a:r>
              <a:rPr lang="en-US"/>
              <a:t> </a:t>
            </a:r>
            <a:r>
              <a:rPr lang="en-US" err="1"/>
              <a:t>laoreet</a:t>
            </a:r>
            <a:r>
              <a:rPr lang="en-US"/>
              <a:t> </a:t>
            </a:r>
            <a:r>
              <a:rPr lang="en-US" err="1"/>
              <a:t>rutrum</a:t>
            </a:r>
            <a:r>
              <a:rPr lang="en-US"/>
              <a:t> </a:t>
            </a:r>
            <a:r>
              <a:rPr lang="en-US" err="1"/>
              <a:t>faucibus</a:t>
            </a:r>
            <a:r>
              <a:rPr lang="en-US"/>
              <a:t> dolor </a:t>
            </a:r>
            <a:r>
              <a:rPr lang="en-US" err="1"/>
              <a:t>auctor</a:t>
            </a:r>
            <a:r>
              <a:rPr lang="en-US"/>
              <a:t>. </a:t>
            </a:r>
            <a:r>
              <a:rPr lang="en-US" err="1"/>
              <a:t>Aenean</a:t>
            </a:r>
            <a:r>
              <a:rPr lang="en-US"/>
              <a:t> lacinia </a:t>
            </a:r>
            <a:r>
              <a:rPr lang="en-US" err="1"/>
              <a:t>bibendum</a:t>
            </a:r>
            <a:r>
              <a:rPr lang="en-US"/>
              <a:t> </a:t>
            </a:r>
            <a:r>
              <a:rPr lang="en-US" err="1"/>
              <a:t>nulla</a:t>
            </a:r>
            <a:r>
              <a:rPr lang="en-US"/>
              <a:t> </a:t>
            </a:r>
            <a:r>
              <a:rPr lang="en-US" err="1"/>
              <a:t>sed</a:t>
            </a:r>
            <a:r>
              <a:rPr lang="en-US"/>
              <a:t> </a:t>
            </a:r>
            <a:r>
              <a:rPr lang="en-US" err="1"/>
              <a:t>consectetur</a:t>
            </a:r>
            <a:r>
              <a:rPr lang="en-US"/>
              <a:t>. </a:t>
            </a:r>
            <a:r>
              <a:rPr lang="en-US" err="1"/>
              <a:t>Sed</a:t>
            </a:r>
            <a:r>
              <a:rPr lang="en-US"/>
              <a:t> </a:t>
            </a:r>
            <a:r>
              <a:rPr lang="en-US" err="1"/>
              <a:t>posuere</a:t>
            </a:r>
            <a:r>
              <a:rPr lang="en-US"/>
              <a:t> </a:t>
            </a:r>
            <a:r>
              <a:rPr lang="en-US" err="1"/>
              <a:t>consectetur</a:t>
            </a:r>
            <a:r>
              <a:rPr lang="en-US"/>
              <a:t> </a:t>
            </a:r>
            <a:r>
              <a:rPr lang="en-US" err="1"/>
              <a:t>est</a:t>
            </a:r>
            <a:r>
              <a:rPr lang="en-US"/>
              <a:t> at </a:t>
            </a:r>
            <a:r>
              <a:rPr lang="en-US" err="1"/>
              <a:t>lobortis</a:t>
            </a:r>
            <a:r>
              <a:rPr lang="en-US"/>
              <a:t>. </a:t>
            </a:r>
            <a:r>
              <a:rPr lang="en-US" err="1"/>
              <a:t>Donec</a:t>
            </a:r>
            <a:r>
              <a:rPr lang="en-US"/>
              <a:t> </a:t>
            </a:r>
            <a:r>
              <a:rPr lang="en-US" err="1"/>
              <a:t>ullamcorper</a:t>
            </a:r>
            <a:r>
              <a:rPr lang="en-US"/>
              <a:t> </a:t>
            </a:r>
            <a:r>
              <a:rPr lang="en-US" err="1"/>
              <a:t>nulla</a:t>
            </a:r>
            <a:r>
              <a:rPr lang="en-US"/>
              <a:t> non </a:t>
            </a:r>
            <a:r>
              <a:rPr lang="en-US" err="1"/>
              <a:t>metus</a:t>
            </a:r>
            <a:r>
              <a:rPr lang="en-US"/>
              <a:t> </a:t>
            </a:r>
            <a:r>
              <a:rPr lang="en-US" err="1"/>
              <a:t>auctor</a:t>
            </a:r>
            <a:r>
              <a:rPr lang="en-US"/>
              <a:t> </a:t>
            </a:r>
            <a:r>
              <a:rPr lang="en-US" err="1"/>
              <a:t>fringilla</a:t>
            </a:r>
            <a:r>
              <a:rPr lang="en-US"/>
              <a:t>. </a:t>
            </a:r>
            <a:r>
              <a:rPr lang="en-US" err="1"/>
              <a:t>Vivamus</a:t>
            </a:r>
            <a:r>
              <a:rPr lang="en-US"/>
              <a:t> </a:t>
            </a:r>
            <a:r>
              <a:rPr lang="en-US" err="1"/>
              <a:t>sagittis</a:t>
            </a:r>
            <a:r>
              <a:rPr lang="en-US"/>
              <a:t> </a:t>
            </a:r>
            <a:r>
              <a:rPr lang="en-US" err="1"/>
              <a:t>lacus</a:t>
            </a:r>
            <a:r>
              <a:rPr lang="en-US"/>
              <a:t> </a:t>
            </a:r>
            <a:r>
              <a:rPr lang="en-US" err="1"/>
              <a:t>vel</a:t>
            </a:r>
            <a:r>
              <a:rPr lang="en-US"/>
              <a:t> </a:t>
            </a:r>
            <a:r>
              <a:rPr lang="en-US" err="1"/>
              <a:t>augue</a:t>
            </a:r>
            <a:r>
              <a:rPr lang="en-US"/>
              <a:t> </a:t>
            </a:r>
            <a:r>
              <a:rPr lang="en-US" err="1"/>
              <a:t>laoreet</a:t>
            </a:r>
            <a:r>
              <a:rPr lang="en-US"/>
              <a:t> </a:t>
            </a:r>
            <a:r>
              <a:rPr lang="en-US" err="1"/>
              <a:t>rutrum</a:t>
            </a:r>
            <a:r>
              <a:rPr lang="en-US"/>
              <a:t> </a:t>
            </a:r>
            <a:r>
              <a:rPr lang="en-US" err="1"/>
              <a:t>faucibus</a:t>
            </a:r>
            <a:r>
              <a:rPr lang="en-US"/>
              <a:t> dolor </a:t>
            </a:r>
            <a:r>
              <a:rPr lang="en-US" err="1"/>
              <a:t>auctor</a:t>
            </a:r>
            <a:r>
              <a:rPr lang="en-US"/>
              <a:t>. </a:t>
            </a:r>
            <a:r>
              <a:rPr lang="en-US" err="1"/>
              <a:t>Aenean</a:t>
            </a:r>
            <a:r>
              <a:rPr lang="en-US"/>
              <a:t> lacinia </a:t>
            </a:r>
            <a:r>
              <a:rPr lang="en-US" err="1"/>
              <a:t>bibendum</a:t>
            </a:r>
            <a:r>
              <a:rPr lang="en-US"/>
              <a:t> </a:t>
            </a:r>
            <a:r>
              <a:rPr lang="en-US" err="1"/>
              <a:t>nulla</a:t>
            </a:r>
            <a:r>
              <a:rPr lang="en-US"/>
              <a:t> </a:t>
            </a:r>
            <a:r>
              <a:rPr lang="en-US" err="1"/>
              <a:t>sed</a:t>
            </a:r>
            <a:r>
              <a:rPr lang="en-US"/>
              <a:t> </a:t>
            </a:r>
            <a:r>
              <a:rPr lang="en-US" err="1"/>
              <a:t>consectetur</a:t>
            </a:r>
            <a:r>
              <a:rPr lang="en-US"/>
              <a:t>.</a:t>
            </a:r>
          </a:p>
          <a:p>
            <a:pPr lvl="0"/>
            <a:endParaRPr lang="en-US"/>
          </a:p>
        </p:txBody>
      </p:sp>
      <p:sp>
        <p:nvSpPr>
          <p:cNvPr id="14" name="Text Placeholder 2">
            <a:extLst>
              <a:ext uri="{FF2B5EF4-FFF2-40B4-BE49-F238E27FC236}">
                <a16:creationId xmlns:a16="http://schemas.microsoft.com/office/drawing/2014/main" id="{87E63802-E51E-C942-8E89-F9DDB60727C8}"/>
              </a:ext>
            </a:extLst>
          </p:cNvPr>
          <p:cNvSpPr>
            <a:spLocks noGrp="1"/>
          </p:cNvSpPr>
          <p:nvPr>
            <p:ph type="body" sz="quarter" idx="22" hasCustomPrompt="1"/>
          </p:nvPr>
        </p:nvSpPr>
        <p:spPr>
          <a:xfrm>
            <a:off x="5001034" y="1924631"/>
            <a:ext cx="1984835" cy="243972"/>
          </a:xfrm>
        </p:spPr>
        <p:txBody>
          <a:bodyPr vert="horz" lIns="0" tIns="0" rIns="0" bIns="0" rtlCol="0" anchor="b">
            <a:noAutofit/>
          </a:bodyPr>
          <a:lstStyle>
            <a:lvl1pPr marL="0" indent="0">
              <a:buFontTx/>
              <a:buNone/>
              <a:defRPr lang="en-US" sz="1538" b="0" i="0" cap="all" baseline="0" dirty="0">
                <a:solidFill>
                  <a:schemeClr val="accent1"/>
                </a:solidFill>
                <a:latin typeface="Franklin Gothic Medium Cond" panose="020B0606030402020204" pitchFamily="34" charset="0"/>
              </a:defRPr>
            </a:lvl1pPr>
          </a:lstStyle>
          <a:p>
            <a:pPr lvl="0">
              <a:lnSpc>
                <a:spcPct val="80000"/>
              </a:lnSpc>
              <a:spcBef>
                <a:spcPts val="0"/>
              </a:spcBef>
            </a:pPr>
            <a:r>
              <a:rPr lang="en-US"/>
              <a:t>ONE OR TWO LINES</a:t>
            </a:r>
          </a:p>
        </p:txBody>
      </p:sp>
      <p:cxnSp>
        <p:nvCxnSpPr>
          <p:cNvPr id="18" name="Straight Connector 17">
            <a:extLst>
              <a:ext uri="{FF2B5EF4-FFF2-40B4-BE49-F238E27FC236}">
                <a16:creationId xmlns:a16="http://schemas.microsoft.com/office/drawing/2014/main" id="{6A0C93C8-3FB1-E149-9E41-FF81E958DCA7}"/>
              </a:ext>
            </a:extLst>
          </p:cNvPr>
          <p:cNvCxnSpPr>
            <a:cxnSpLocks/>
          </p:cNvCxnSpPr>
          <p:nvPr userDrawn="1"/>
        </p:nvCxnSpPr>
        <p:spPr>
          <a:xfrm>
            <a:off x="672840" y="944654"/>
            <a:ext cx="879231" cy="0"/>
          </a:xfrm>
          <a:prstGeom prst="line">
            <a:avLst/>
          </a:prstGeom>
          <a:ln w="79375"/>
        </p:spPr>
        <p:style>
          <a:lnRef idx="1">
            <a:schemeClr val="accent2"/>
          </a:lnRef>
          <a:fillRef idx="0">
            <a:schemeClr val="accent2"/>
          </a:fillRef>
          <a:effectRef idx="0">
            <a:schemeClr val="accent2"/>
          </a:effectRef>
          <a:fontRef idx="minor">
            <a:schemeClr val="tx1"/>
          </a:fontRef>
        </p:style>
      </p:cxnSp>
      <p:sp>
        <p:nvSpPr>
          <p:cNvPr id="19" name="Title Placeholder 17">
            <a:extLst>
              <a:ext uri="{FF2B5EF4-FFF2-40B4-BE49-F238E27FC236}">
                <a16:creationId xmlns:a16="http://schemas.microsoft.com/office/drawing/2014/main" id="{914A6E30-A8ED-5144-989C-8AAD608E2C7B}"/>
              </a:ext>
            </a:extLst>
          </p:cNvPr>
          <p:cNvSpPr>
            <a:spLocks noGrp="1"/>
          </p:cNvSpPr>
          <p:nvPr>
            <p:ph type="title"/>
          </p:nvPr>
        </p:nvSpPr>
        <p:spPr>
          <a:xfrm>
            <a:off x="684427" y="262128"/>
            <a:ext cx="7775146" cy="598633"/>
          </a:xfrm>
          <a:prstGeom prst="rect">
            <a:avLst/>
          </a:prstGeom>
        </p:spPr>
        <p:txBody>
          <a:bodyPr vert="horz" lIns="0" tIns="45720" rIns="91440" bIns="45720" rtlCol="0" anchor="b" anchorCtr="0">
            <a:noAutofit/>
          </a:bodyPr>
          <a:lstStyle/>
          <a:p>
            <a:r>
              <a:rPr lang="en-US"/>
              <a:t>Click to edit Master title style</a:t>
            </a:r>
          </a:p>
        </p:txBody>
      </p:sp>
    </p:spTree>
    <p:extLst>
      <p:ext uri="{BB962C8B-B14F-4D97-AF65-F5344CB8AC3E}">
        <p14:creationId xmlns:p14="http://schemas.microsoft.com/office/powerpoint/2010/main" val="31043976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wo Columns - Dark">
    <p:bg>
      <p:bgPr>
        <a:solidFill>
          <a:srgbClr val="113C53"/>
        </a:solidFill>
        <a:effectLst/>
      </p:bgPr>
    </p:bg>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F1ECFAE3-7E05-0B4A-9CE1-B6F37E6F693F}"/>
              </a:ext>
            </a:extLst>
          </p:cNvPr>
          <p:cNvSpPr>
            <a:spLocks noGrp="1"/>
          </p:cNvSpPr>
          <p:nvPr>
            <p:ph type="sldNum" sz="quarter" idx="10"/>
          </p:nvPr>
        </p:nvSpPr>
        <p:spPr/>
        <p:txBody>
          <a:bodyPr/>
          <a:lstStyle>
            <a:lvl1pPr>
              <a:defRPr>
                <a:solidFill>
                  <a:schemeClr val="bg2"/>
                </a:solidFill>
              </a:defRPr>
            </a:lvl1pPr>
          </a:lstStyle>
          <a:p>
            <a:fld id="{234755BD-B4AC-9044-BCE4-27904766F8BB}" type="slidenum">
              <a:rPr lang="en-US" smtClean="0"/>
              <a:pPr/>
              <a:t>‹#›</a:t>
            </a:fld>
            <a:endParaRPr lang="en-US"/>
          </a:p>
        </p:txBody>
      </p:sp>
      <p:sp>
        <p:nvSpPr>
          <p:cNvPr id="8" name="Text Placeholder 2">
            <a:extLst>
              <a:ext uri="{FF2B5EF4-FFF2-40B4-BE49-F238E27FC236}">
                <a16:creationId xmlns:a16="http://schemas.microsoft.com/office/drawing/2014/main" id="{A814D8B0-2A19-5541-83AE-74FAE6C78E3D}"/>
              </a:ext>
            </a:extLst>
          </p:cNvPr>
          <p:cNvSpPr>
            <a:spLocks noGrp="1"/>
          </p:cNvSpPr>
          <p:nvPr>
            <p:ph type="body" sz="quarter" idx="20" hasCustomPrompt="1"/>
          </p:nvPr>
        </p:nvSpPr>
        <p:spPr>
          <a:xfrm>
            <a:off x="672840" y="2343150"/>
            <a:ext cx="3189264" cy="891057"/>
          </a:xfrm>
        </p:spPr>
        <p:txBody>
          <a:bodyPr lIns="0">
            <a:noAutofit/>
          </a:bodyPr>
          <a:lstStyle>
            <a:lvl1pPr marL="0" marR="0" indent="0" algn="l" defTabSz="685647" rtl="0" eaLnBrk="1" fontAlgn="auto" latinLnBrk="0" hangingPunct="1">
              <a:lnSpc>
                <a:spcPct val="150000"/>
              </a:lnSpc>
              <a:spcBef>
                <a:spcPts val="413"/>
              </a:spcBef>
              <a:spcAft>
                <a:spcPts val="338"/>
              </a:spcAft>
              <a:buClrTx/>
              <a:buSzTx/>
              <a:buFontTx/>
              <a:buNone/>
              <a:tabLst/>
              <a:defRPr sz="900" b="0" i="0" baseline="0">
                <a:solidFill>
                  <a:schemeClr val="bg1"/>
                </a:solidFill>
              </a:defRPr>
            </a:lvl1pPr>
            <a:lvl2pPr marL="342824" indent="0">
              <a:buFontTx/>
              <a:buNone/>
              <a:defRPr sz="1051" b="0" i="0"/>
            </a:lvl2pPr>
            <a:lvl3pPr marL="685647" indent="0">
              <a:buFontTx/>
              <a:buNone/>
              <a:defRPr sz="1051" b="0" i="0"/>
            </a:lvl3pPr>
            <a:lvl4pPr>
              <a:defRPr sz="1201"/>
            </a:lvl4pPr>
            <a:lvl5pPr>
              <a:defRPr sz="1201"/>
            </a:lvl5pPr>
          </a:lstStyle>
          <a:p>
            <a:pPr marL="0" marR="0" lvl="0" indent="0" algn="l" defTabSz="685647" rtl="0" eaLnBrk="1" fontAlgn="auto" latinLnBrk="0" hangingPunct="1">
              <a:lnSpc>
                <a:spcPct val="90000"/>
              </a:lnSpc>
              <a:spcBef>
                <a:spcPts val="750"/>
              </a:spcBef>
              <a:spcAft>
                <a:spcPts val="0"/>
              </a:spcAft>
              <a:buClrTx/>
              <a:buSzTx/>
              <a:buFontTx/>
              <a:buNone/>
              <a:tabLst/>
              <a:defRPr/>
            </a:pPr>
            <a:r>
              <a:rPr lang="en-US" err="1"/>
              <a:t>Sed</a:t>
            </a:r>
            <a:r>
              <a:rPr lang="en-US"/>
              <a:t> </a:t>
            </a:r>
            <a:r>
              <a:rPr lang="en-US" err="1"/>
              <a:t>posuere</a:t>
            </a:r>
            <a:r>
              <a:rPr lang="en-US"/>
              <a:t> </a:t>
            </a:r>
            <a:r>
              <a:rPr lang="en-US" err="1"/>
              <a:t>consectetur</a:t>
            </a:r>
            <a:r>
              <a:rPr lang="en-US"/>
              <a:t> </a:t>
            </a:r>
            <a:r>
              <a:rPr lang="en-US" err="1"/>
              <a:t>est</a:t>
            </a:r>
            <a:r>
              <a:rPr lang="en-US"/>
              <a:t> at </a:t>
            </a:r>
            <a:r>
              <a:rPr lang="en-US" err="1"/>
              <a:t>lobortis</a:t>
            </a:r>
            <a:r>
              <a:rPr lang="en-US"/>
              <a:t>. </a:t>
            </a:r>
            <a:r>
              <a:rPr lang="en-US" err="1"/>
              <a:t>Donec</a:t>
            </a:r>
            <a:r>
              <a:rPr lang="en-US"/>
              <a:t> </a:t>
            </a:r>
            <a:r>
              <a:rPr lang="en-US" err="1"/>
              <a:t>ullamcorper</a:t>
            </a:r>
            <a:r>
              <a:rPr lang="en-US"/>
              <a:t> </a:t>
            </a:r>
            <a:r>
              <a:rPr lang="en-US" err="1"/>
              <a:t>nulla</a:t>
            </a:r>
            <a:r>
              <a:rPr lang="en-US"/>
              <a:t> non </a:t>
            </a:r>
            <a:r>
              <a:rPr lang="en-US" err="1"/>
              <a:t>metus</a:t>
            </a:r>
            <a:r>
              <a:rPr lang="en-US"/>
              <a:t> </a:t>
            </a:r>
            <a:r>
              <a:rPr lang="en-US" err="1"/>
              <a:t>auctor</a:t>
            </a:r>
            <a:r>
              <a:rPr lang="en-US"/>
              <a:t> </a:t>
            </a:r>
            <a:r>
              <a:rPr lang="en-US" err="1"/>
              <a:t>fringilla</a:t>
            </a:r>
            <a:r>
              <a:rPr lang="en-US"/>
              <a:t>. </a:t>
            </a:r>
            <a:r>
              <a:rPr lang="en-US" err="1"/>
              <a:t>Vivamus</a:t>
            </a:r>
            <a:r>
              <a:rPr lang="en-US"/>
              <a:t> </a:t>
            </a:r>
            <a:r>
              <a:rPr lang="en-US" err="1"/>
              <a:t>sagittis</a:t>
            </a:r>
            <a:r>
              <a:rPr lang="en-US"/>
              <a:t> </a:t>
            </a:r>
            <a:r>
              <a:rPr lang="en-US" err="1"/>
              <a:t>lacus</a:t>
            </a:r>
            <a:r>
              <a:rPr lang="en-US"/>
              <a:t> </a:t>
            </a:r>
            <a:r>
              <a:rPr lang="en-US" err="1"/>
              <a:t>vel</a:t>
            </a:r>
            <a:r>
              <a:rPr lang="en-US"/>
              <a:t> </a:t>
            </a:r>
            <a:r>
              <a:rPr lang="en-US" err="1"/>
              <a:t>augue</a:t>
            </a:r>
            <a:r>
              <a:rPr lang="en-US"/>
              <a:t> </a:t>
            </a:r>
            <a:r>
              <a:rPr lang="en-US" err="1"/>
              <a:t>laoreet</a:t>
            </a:r>
            <a:r>
              <a:rPr lang="en-US"/>
              <a:t> </a:t>
            </a:r>
            <a:r>
              <a:rPr lang="en-US" err="1"/>
              <a:t>rutrum</a:t>
            </a:r>
            <a:r>
              <a:rPr lang="en-US"/>
              <a:t> </a:t>
            </a:r>
            <a:r>
              <a:rPr lang="en-US" err="1"/>
              <a:t>faucibus</a:t>
            </a:r>
            <a:r>
              <a:rPr lang="en-US"/>
              <a:t> dolor </a:t>
            </a:r>
            <a:r>
              <a:rPr lang="en-US" err="1"/>
              <a:t>auctor</a:t>
            </a:r>
            <a:r>
              <a:rPr lang="en-US"/>
              <a:t>. </a:t>
            </a:r>
            <a:r>
              <a:rPr lang="en-US" err="1"/>
              <a:t>Aenean</a:t>
            </a:r>
            <a:r>
              <a:rPr lang="en-US"/>
              <a:t> lacinia </a:t>
            </a:r>
            <a:r>
              <a:rPr lang="en-US" err="1"/>
              <a:t>bibendum</a:t>
            </a:r>
            <a:r>
              <a:rPr lang="en-US"/>
              <a:t> </a:t>
            </a:r>
            <a:r>
              <a:rPr lang="en-US" err="1"/>
              <a:t>nulla</a:t>
            </a:r>
            <a:r>
              <a:rPr lang="en-US"/>
              <a:t> </a:t>
            </a:r>
            <a:r>
              <a:rPr lang="en-US" err="1"/>
              <a:t>sed</a:t>
            </a:r>
            <a:r>
              <a:rPr lang="en-US"/>
              <a:t> </a:t>
            </a:r>
            <a:r>
              <a:rPr lang="en-US" err="1"/>
              <a:t>consectetur</a:t>
            </a:r>
            <a:r>
              <a:rPr lang="en-US"/>
              <a:t>. </a:t>
            </a:r>
            <a:r>
              <a:rPr lang="en-US" err="1"/>
              <a:t>Sed</a:t>
            </a:r>
            <a:r>
              <a:rPr lang="en-US"/>
              <a:t> </a:t>
            </a:r>
            <a:r>
              <a:rPr lang="en-US" err="1"/>
              <a:t>posuere</a:t>
            </a:r>
            <a:r>
              <a:rPr lang="en-US"/>
              <a:t> </a:t>
            </a:r>
            <a:r>
              <a:rPr lang="en-US" err="1"/>
              <a:t>consectetur</a:t>
            </a:r>
            <a:r>
              <a:rPr lang="en-US"/>
              <a:t> </a:t>
            </a:r>
            <a:r>
              <a:rPr lang="en-US" err="1"/>
              <a:t>est</a:t>
            </a:r>
            <a:r>
              <a:rPr lang="en-US"/>
              <a:t> at </a:t>
            </a:r>
            <a:r>
              <a:rPr lang="en-US" err="1"/>
              <a:t>lobortis</a:t>
            </a:r>
            <a:r>
              <a:rPr lang="en-US"/>
              <a:t>. </a:t>
            </a:r>
            <a:r>
              <a:rPr lang="en-US" err="1"/>
              <a:t>Donec</a:t>
            </a:r>
            <a:r>
              <a:rPr lang="en-US"/>
              <a:t> </a:t>
            </a:r>
            <a:r>
              <a:rPr lang="en-US" err="1"/>
              <a:t>ullamcorper</a:t>
            </a:r>
            <a:r>
              <a:rPr lang="en-US"/>
              <a:t> </a:t>
            </a:r>
            <a:r>
              <a:rPr lang="en-US" err="1"/>
              <a:t>nulla</a:t>
            </a:r>
            <a:r>
              <a:rPr lang="en-US"/>
              <a:t> non </a:t>
            </a:r>
            <a:r>
              <a:rPr lang="en-US" err="1"/>
              <a:t>metus</a:t>
            </a:r>
            <a:r>
              <a:rPr lang="en-US"/>
              <a:t> </a:t>
            </a:r>
            <a:r>
              <a:rPr lang="en-US" err="1"/>
              <a:t>auctor</a:t>
            </a:r>
            <a:r>
              <a:rPr lang="en-US"/>
              <a:t> </a:t>
            </a:r>
            <a:r>
              <a:rPr lang="en-US" err="1"/>
              <a:t>fringilla</a:t>
            </a:r>
            <a:r>
              <a:rPr lang="en-US"/>
              <a:t>. </a:t>
            </a:r>
            <a:r>
              <a:rPr lang="en-US" err="1"/>
              <a:t>Vivamus</a:t>
            </a:r>
            <a:r>
              <a:rPr lang="en-US"/>
              <a:t> </a:t>
            </a:r>
            <a:r>
              <a:rPr lang="en-US" err="1"/>
              <a:t>sagittis</a:t>
            </a:r>
            <a:r>
              <a:rPr lang="en-US"/>
              <a:t> </a:t>
            </a:r>
            <a:r>
              <a:rPr lang="en-US" err="1"/>
              <a:t>lacus</a:t>
            </a:r>
            <a:r>
              <a:rPr lang="en-US"/>
              <a:t> </a:t>
            </a:r>
            <a:r>
              <a:rPr lang="en-US" err="1"/>
              <a:t>vel</a:t>
            </a:r>
            <a:r>
              <a:rPr lang="en-US"/>
              <a:t> </a:t>
            </a:r>
            <a:r>
              <a:rPr lang="en-US" err="1"/>
              <a:t>augue</a:t>
            </a:r>
            <a:r>
              <a:rPr lang="en-US"/>
              <a:t> </a:t>
            </a:r>
            <a:r>
              <a:rPr lang="en-US" err="1"/>
              <a:t>laoreet</a:t>
            </a:r>
            <a:r>
              <a:rPr lang="en-US"/>
              <a:t> </a:t>
            </a:r>
            <a:r>
              <a:rPr lang="en-US" err="1"/>
              <a:t>rutrum</a:t>
            </a:r>
            <a:r>
              <a:rPr lang="en-US"/>
              <a:t> </a:t>
            </a:r>
            <a:r>
              <a:rPr lang="en-US" err="1"/>
              <a:t>faucibus</a:t>
            </a:r>
            <a:r>
              <a:rPr lang="en-US"/>
              <a:t> dolor </a:t>
            </a:r>
            <a:r>
              <a:rPr lang="en-US" err="1"/>
              <a:t>auctor</a:t>
            </a:r>
            <a:r>
              <a:rPr lang="en-US"/>
              <a:t>. </a:t>
            </a:r>
            <a:r>
              <a:rPr lang="en-US" err="1"/>
              <a:t>Aenean</a:t>
            </a:r>
            <a:r>
              <a:rPr lang="en-US"/>
              <a:t> lacinia </a:t>
            </a:r>
            <a:r>
              <a:rPr lang="en-US" err="1"/>
              <a:t>bibendum</a:t>
            </a:r>
            <a:r>
              <a:rPr lang="en-US"/>
              <a:t> </a:t>
            </a:r>
            <a:r>
              <a:rPr lang="en-US" err="1"/>
              <a:t>nulla</a:t>
            </a:r>
            <a:r>
              <a:rPr lang="en-US"/>
              <a:t> </a:t>
            </a:r>
            <a:r>
              <a:rPr lang="en-US" err="1"/>
              <a:t>sed</a:t>
            </a:r>
            <a:r>
              <a:rPr lang="en-US"/>
              <a:t> </a:t>
            </a:r>
            <a:r>
              <a:rPr lang="en-US" err="1"/>
              <a:t>consectetur</a:t>
            </a:r>
            <a:r>
              <a:rPr lang="en-US"/>
              <a:t>.</a:t>
            </a:r>
          </a:p>
          <a:p>
            <a:pPr lvl="0"/>
            <a:endParaRPr lang="en-US"/>
          </a:p>
        </p:txBody>
      </p:sp>
      <p:sp>
        <p:nvSpPr>
          <p:cNvPr id="9" name="Text Placeholder 2">
            <a:extLst>
              <a:ext uri="{FF2B5EF4-FFF2-40B4-BE49-F238E27FC236}">
                <a16:creationId xmlns:a16="http://schemas.microsoft.com/office/drawing/2014/main" id="{76D5C73A-1E27-3944-880F-9058540E3295}"/>
              </a:ext>
            </a:extLst>
          </p:cNvPr>
          <p:cNvSpPr>
            <a:spLocks noGrp="1"/>
          </p:cNvSpPr>
          <p:nvPr>
            <p:ph type="body" sz="quarter" idx="19" hasCustomPrompt="1"/>
          </p:nvPr>
        </p:nvSpPr>
        <p:spPr>
          <a:xfrm>
            <a:off x="672841" y="1924631"/>
            <a:ext cx="1984835" cy="243972"/>
          </a:xfrm>
        </p:spPr>
        <p:txBody>
          <a:bodyPr vert="horz" lIns="0" tIns="0" rIns="0" bIns="0" rtlCol="0" anchor="b">
            <a:noAutofit/>
          </a:bodyPr>
          <a:lstStyle>
            <a:lvl1pPr marL="0" indent="0">
              <a:buFontTx/>
              <a:buNone/>
              <a:defRPr lang="en-US" sz="1538" b="0" i="0" cap="all" baseline="0" dirty="0">
                <a:solidFill>
                  <a:schemeClr val="bg2"/>
                </a:solidFill>
                <a:latin typeface="Franklin Gothic Medium Cond" panose="020B0606030402020204" pitchFamily="34" charset="0"/>
              </a:defRPr>
            </a:lvl1pPr>
          </a:lstStyle>
          <a:p>
            <a:pPr lvl="0">
              <a:lnSpc>
                <a:spcPct val="80000"/>
              </a:lnSpc>
              <a:spcBef>
                <a:spcPts val="0"/>
              </a:spcBef>
            </a:pPr>
            <a:r>
              <a:rPr lang="en-US"/>
              <a:t>ONE OR TWO LINES</a:t>
            </a:r>
          </a:p>
        </p:txBody>
      </p:sp>
      <p:sp>
        <p:nvSpPr>
          <p:cNvPr id="10" name="Text Placeholder 2">
            <a:extLst>
              <a:ext uri="{FF2B5EF4-FFF2-40B4-BE49-F238E27FC236}">
                <a16:creationId xmlns:a16="http://schemas.microsoft.com/office/drawing/2014/main" id="{B7003425-EFED-8048-A940-6D868C4DBED4}"/>
              </a:ext>
            </a:extLst>
          </p:cNvPr>
          <p:cNvSpPr>
            <a:spLocks noGrp="1"/>
          </p:cNvSpPr>
          <p:nvPr>
            <p:ph type="body" sz="quarter" idx="21" hasCustomPrompt="1"/>
          </p:nvPr>
        </p:nvSpPr>
        <p:spPr>
          <a:xfrm>
            <a:off x="5251652" y="2343150"/>
            <a:ext cx="3189264" cy="891057"/>
          </a:xfrm>
        </p:spPr>
        <p:txBody>
          <a:bodyPr lIns="0">
            <a:noAutofit/>
          </a:bodyPr>
          <a:lstStyle>
            <a:lvl1pPr marL="0" marR="0" indent="0" algn="l" defTabSz="685647" rtl="0" eaLnBrk="1" fontAlgn="auto" latinLnBrk="0" hangingPunct="1">
              <a:lnSpc>
                <a:spcPct val="150000"/>
              </a:lnSpc>
              <a:spcBef>
                <a:spcPts val="750"/>
              </a:spcBef>
              <a:spcAft>
                <a:spcPts val="0"/>
              </a:spcAft>
              <a:buClrTx/>
              <a:buSzTx/>
              <a:buFontTx/>
              <a:buNone/>
              <a:tabLst/>
              <a:defRPr sz="900" b="0" i="0">
                <a:solidFill>
                  <a:schemeClr val="bg1"/>
                </a:solidFill>
              </a:defRPr>
            </a:lvl1pPr>
            <a:lvl2pPr marL="342824" indent="0">
              <a:buFontTx/>
              <a:buNone/>
              <a:defRPr sz="1051" b="0" i="0"/>
            </a:lvl2pPr>
            <a:lvl3pPr marL="685647" indent="0">
              <a:buFontTx/>
              <a:buNone/>
              <a:defRPr sz="1051" b="0" i="0"/>
            </a:lvl3pPr>
            <a:lvl4pPr>
              <a:defRPr sz="1201"/>
            </a:lvl4pPr>
            <a:lvl5pPr>
              <a:defRPr sz="1201"/>
            </a:lvl5pPr>
          </a:lstStyle>
          <a:p>
            <a:pPr marL="0" marR="0" lvl="0" indent="0" algn="l" defTabSz="685647" rtl="0" eaLnBrk="1" fontAlgn="auto" latinLnBrk="0" hangingPunct="1">
              <a:lnSpc>
                <a:spcPct val="90000"/>
              </a:lnSpc>
              <a:spcBef>
                <a:spcPts val="750"/>
              </a:spcBef>
              <a:spcAft>
                <a:spcPts val="0"/>
              </a:spcAft>
              <a:buClrTx/>
              <a:buSzTx/>
              <a:buFontTx/>
              <a:buNone/>
              <a:tabLst/>
              <a:defRPr/>
            </a:pPr>
            <a:r>
              <a:rPr lang="en-US" err="1"/>
              <a:t>Sed</a:t>
            </a:r>
            <a:r>
              <a:rPr lang="en-US"/>
              <a:t> </a:t>
            </a:r>
            <a:r>
              <a:rPr lang="en-US" err="1"/>
              <a:t>posuere</a:t>
            </a:r>
            <a:r>
              <a:rPr lang="en-US"/>
              <a:t> </a:t>
            </a:r>
            <a:r>
              <a:rPr lang="en-US" err="1"/>
              <a:t>consectetur</a:t>
            </a:r>
            <a:r>
              <a:rPr lang="en-US"/>
              <a:t> </a:t>
            </a:r>
            <a:r>
              <a:rPr lang="en-US" err="1"/>
              <a:t>est</a:t>
            </a:r>
            <a:r>
              <a:rPr lang="en-US"/>
              <a:t> at </a:t>
            </a:r>
            <a:r>
              <a:rPr lang="en-US" err="1"/>
              <a:t>lobortis</a:t>
            </a:r>
            <a:r>
              <a:rPr lang="en-US"/>
              <a:t>. </a:t>
            </a:r>
            <a:r>
              <a:rPr lang="en-US" err="1"/>
              <a:t>Donec</a:t>
            </a:r>
            <a:r>
              <a:rPr lang="en-US"/>
              <a:t> </a:t>
            </a:r>
            <a:r>
              <a:rPr lang="en-US" err="1"/>
              <a:t>ullamcorper</a:t>
            </a:r>
            <a:r>
              <a:rPr lang="en-US"/>
              <a:t> </a:t>
            </a:r>
            <a:r>
              <a:rPr lang="en-US" err="1"/>
              <a:t>nulla</a:t>
            </a:r>
            <a:r>
              <a:rPr lang="en-US"/>
              <a:t> non </a:t>
            </a:r>
            <a:r>
              <a:rPr lang="en-US" err="1"/>
              <a:t>metus</a:t>
            </a:r>
            <a:r>
              <a:rPr lang="en-US"/>
              <a:t> </a:t>
            </a:r>
            <a:r>
              <a:rPr lang="en-US" err="1"/>
              <a:t>auctor</a:t>
            </a:r>
            <a:r>
              <a:rPr lang="en-US"/>
              <a:t> </a:t>
            </a:r>
            <a:r>
              <a:rPr lang="en-US" err="1"/>
              <a:t>fringilla</a:t>
            </a:r>
            <a:r>
              <a:rPr lang="en-US"/>
              <a:t>. </a:t>
            </a:r>
            <a:r>
              <a:rPr lang="en-US" err="1"/>
              <a:t>Vivamus</a:t>
            </a:r>
            <a:r>
              <a:rPr lang="en-US"/>
              <a:t> </a:t>
            </a:r>
            <a:r>
              <a:rPr lang="en-US" err="1"/>
              <a:t>sagittis</a:t>
            </a:r>
            <a:r>
              <a:rPr lang="en-US"/>
              <a:t> </a:t>
            </a:r>
            <a:r>
              <a:rPr lang="en-US" err="1"/>
              <a:t>lacus</a:t>
            </a:r>
            <a:r>
              <a:rPr lang="en-US"/>
              <a:t> </a:t>
            </a:r>
            <a:r>
              <a:rPr lang="en-US" err="1"/>
              <a:t>vel</a:t>
            </a:r>
            <a:r>
              <a:rPr lang="en-US"/>
              <a:t> </a:t>
            </a:r>
            <a:r>
              <a:rPr lang="en-US" err="1"/>
              <a:t>augue</a:t>
            </a:r>
            <a:r>
              <a:rPr lang="en-US"/>
              <a:t> </a:t>
            </a:r>
            <a:r>
              <a:rPr lang="en-US" err="1"/>
              <a:t>laoreet</a:t>
            </a:r>
            <a:r>
              <a:rPr lang="en-US"/>
              <a:t> </a:t>
            </a:r>
            <a:r>
              <a:rPr lang="en-US" err="1"/>
              <a:t>rutrum</a:t>
            </a:r>
            <a:r>
              <a:rPr lang="en-US"/>
              <a:t> </a:t>
            </a:r>
            <a:r>
              <a:rPr lang="en-US" err="1"/>
              <a:t>faucibus</a:t>
            </a:r>
            <a:r>
              <a:rPr lang="en-US"/>
              <a:t> dolor </a:t>
            </a:r>
            <a:r>
              <a:rPr lang="en-US" err="1"/>
              <a:t>auctor</a:t>
            </a:r>
            <a:r>
              <a:rPr lang="en-US"/>
              <a:t>. </a:t>
            </a:r>
            <a:r>
              <a:rPr lang="en-US" err="1"/>
              <a:t>Aenean</a:t>
            </a:r>
            <a:r>
              <a:rPr lang="en-US"/>
              <a:t> lacinia </a:t>
            </a:r>
            <a:r>
              <a:rPr lang="en-US" err="1"/>
              <a:t>bibendum</a:t>
            </a:r>
            <a:r>
              <a:rPr lang="en-US"/>
              <a:t> </a:t>
            </a:r>
            <a:r>
              <a:rPr lang="en-US" err="1"/>
              <a:t>nulla</a:t>
            </a:r>
            <a:r>
              <a:rPr lang="en-US"/>
              <a:t> </a:t>
            </a:r>
            <a:r>
              <a:rPr lang="en-US" err="1"/>
              <a:t>sed</a:t>
            </a:r>
            <a:r>
              <a:rPr lang="en-US"/>
              <a:t> </a:t>
            </a:r>
            <a:r>
              <a:rPr lang="en-US" err="1"/>
              <a:t>consectetur</a:t>
            </a:r>
            <a:r>
              <a:rPr lang="en-US"/>
              <a:t>. </a:t>
            </a:r>
            <a:r>
              <a:rPr lang="en-US" err="1"/>
              <a:t>Sed</a:t>
            </a:r>
            <a:r>
              <a:rPr lang="en-US"/>
              <a:t> </a:t>
            </a:r>
            <a:r>
              <a:rPr lang="en-US" err="1"/>
              <a:t>posuere</a:t>
            </a:r>
            <a:r>
              <a:rPr lang="en-US"/>
              <a:t> </a:t>
            </a:r>
            <a:r>
              <a:rPr lang="en-US" err="1"/>
              <a:t>consectetur</a:t>
            </a:r>
            <a:r>
              <a:rPr lang="en-US"/>
              <a:t> </a:t>
            </a:r>
            <a:r>
              <a:rPr lang="en-US" err="1"/>
              <a:t>est</a:t>
            </a:r>
            <a:r>
              <a:rPr lang="en-US"/>
              <a:t> at </a:t>
            </a:r>
            <a:r>
              <a:rPr lang="en-US" err="1"/>
              <a:t>lobortis</a:t>
            </a:r>
            <a:r>
              <a:rPr lang="en-US"/>
              <a:t>. </a:t>
            </a:r>
            <a:r>
              <a:rPr lang="en-US" err="1"/>
              <a:t>Donec</a:t>
            </a:r>
            <a:r>
              <a:rPr lang="en-US"/>
              <a:t> </a:t>
            </a:r>
            <a:r>
              <a:rPr lang="en-US" err="1"/>
              <a:t>ullamcorper</a:t>
            </a:r>
            <a:r>
              <a:rPr lang="en-US"/>
              <a:t> </a:t>
            </a:r>
            <a:r>
              <a:rPr lang="en-US" err="1"/>
              <a:t>nulla</a:t>
            </a:r>
            <a:r>
              <a:rPr lang="en-US"/>
              <a:t> non </a:t>
            </a:r>
            <a:r>
              <a:rPr lang="en-US" err="1"/>
              <a:t>metus</a:t>
            </a:r>
            <a:r>
              <a:rPr lang="en-US"/>
              <a:t> </a:t>
            </a:r>
            <a:r>
              <a:rPr lang="en-US" err="1"/>
              <a:t>auctor</a:t>
            </a:r>
            <a:r>
              <a:rPr lang="en-US"/>
              <a:t> </a:t>
            </a:r>
            <a:r>
              <a:rPr lang="en-US" err="1"/>
              <a:t>fringilla</a:t>
            </a:r>
            <a:r>
              <a:rPr lang="en-US"/>
              <a:t>. </a:t>
            </a:r>
            <a:r>
              <a:rPr lang="en-US" err="1"/>
              <a:t>Vivamus</a:t>
            </a:r>
            <a:r>
              <a:rPr lang="en-US"/>
              <a:t> </a:t>
            </a:r>
            <a:r>
              <a:rPr lang="en-US" err="1"/>
              <a:t>sagittis</a:t>
            </a:r>
            <a:r>
              <a:rPr lang="en-US"/>
              <a:t> </a:t>
            </a:r>
            <a:r>
              <a:rPr lang="en-US" err="1"/>
              <a:t>lacus</a:t>
            </a:r>
            <a:r>
              <a:rPr lang="en-US"/>
              <a:t> </a:t>
            </a:r>
            <a:r>
              <a:rPr lang="en-US" err="1"/>
              <a:t>vel</a:t>
            </a:r>
            <a:r>
              <a:rPr lang="en-US"/>
              <a:t> </a:t>
            </a:r>
            <a:r>
              <a:rPr lang="en-US" err="1"/>
              <a:t>augue</a:t>
            </a:r>
            <a:r>
              <a:rPr lang="en-US"/>
              <a:t> </a:t>
            </a:r>
            <a:r>
              <a:rPr lang="en-US" err="1"/>
              <a:t>laoreet</a:t>
            </a:r>
            <a:r>
              <a:rPr lang="en-US"/>
              <a:t> </a:t>
            </a:r>
            <a:r>
              <a:rPr lang="en-US" err="1"/>
              <a:t>rutrum</a:t>
            </a:r>
            <a:r>
              <a:rPr lang="en-US"/>
              <a:t> </a:t>
            </a:r>
            <a:r>
              <a:rPr lang="en-US" err="1"/>
              <a:t>faucibus</a:t>
            </a:r>
            <a:r>
              <a:rPr lang="en-US"/>
              <a:t> dolor </a:t>
            </a:r>
            <a:r>
              <a:rPr lang="en-US" err="1"/>
              <a:t>auctor</a:t>
            </a:r>
            <a:r>
              <a:rPr lang="en-US"/>
              <a:t>. </a:t>
            </a:r>
            <a:r>
              <a:rPr lang="en-US" err="1"/>
              <a:t>Aenean</a:t>
            </a:r>
            <a:r>
              <a:rPr lang="en-US"/>
              <a:t> lacinia </a:t>
            </a:r>
            <a:r>
              <a:rPr lang="en-US" err="1"/>
              <a:t>bibendum</a:t>
            </a:r>
            <a:r>
              <a:rPr lang="en-US"/>
              <a:t> </a:t>
            </a:r>
            <a:r>
              <a:rPr lang="en-US" err="1"/>
              <a:t>nulla</a:t>
            </a:r>
            <a:r>
              <a:rPr lang="en-US"/>
              <a:t> </a:t>
            </a:r>
            <a:r>
              <a:rPr lang="en-US" err="1"/>
              <a:t>sed</a:t>
            </a:r>
            <a:r>
              <a:rPr lang="en-US"/>
              <a:t> </a:t>
            </a:r>
            <a:r>
              <a:rPr lang="en-US" err="1"/>
              <a:t>consectetur</a:t>
            </a:r>
            <a:r>
              <a:rPr lang="en-US"/>
              <a:t>.</a:t>
            </a:r>
          </a:p>
          <a:p>
            <a:pPr lvl="0"/>
            <a:endParaRPr lang="en-US"/>
          </a:p>
        </p:txBody>
      </p:sp>
      <p:sp>
        <p:nvSpPr>
          <p:cNvPr id="11" name="Text Placeholder 2">
            <a:extLst>
              <a:ext uri="{FF2B5EF4-FFF2-40B4-BE49-F238E27FC236}">
                <a16:creationId xmlns:a16="http://schemas.microsoft.com/office/drawing/2014/main" id="{34492632-0663-B94B-8A42-C826AF7A8625}"/>
              </a:ext>
            </a:extLst>
          </p:cNvPr>
          <p:cNvSpPr>
            <a:spLocks noGrp="1"/>
          </p:cNvSpPr>
          <p:nvPr>
            <p:ph type="body" sz="quarter" idx="22" hasCustomPrompt="1"/>
          </p:nvPr>
        </p:nvSpPr>
        <p:spPr>
          <a:xfrm>
            <a:off x="5251653" y="1924631"/>
            <a:ext cx="1984835" cy="243972"/>
          </a:xfrm>
        </p:spPr>
        <p:txBody>
          <a:bodyPr vert="horz" lIns="0" tIns="0" rIns="0" bIns="0" rtlCol="0" anchor="b">
            <a:noAutofit/>
          </a:bodyPr>
          <a:lstStyle>
            <a:lvl1pPr marL="0" indent="0">
              <a:buFontTx/>
              <a:buNone/>
              <a:defRPr lang="en-US" sz="1538" b="0" i="0" cap="all" baseline="0" dirty="0">
                <a:solidFill>
                  <a:schemeClr val="bg1"/>
                </a:solidFill>
                <a:latin typeface="Franklin Gothic Medium Cond" panose="020B0606030402020204" pitchFamily="34" charset="0"/>
              </a:defRPr>
            </a:lvl1pPr>
          </a:lstStyle>
          <a:p>
            <a:pPr lvl="0">
              <a:lnSpc>
                <a:spcPct val="80000"/>
              </a:lnSpc>
              <a:spcBef>
                <a:spcPts val="0"/>
              </a:spcBef>
            </a:pPr>
            <a:r>
              <a:rPr lang="en-US"/>
              <a:t>ONE OR TWO LINES</a:t>
            </a:r>
          </a:p>
        </p:txBody>
      </p:sp>
      <p:cxnSp>
        <p:nvCxnSpPr>
          <p:cNvPr id="20" name="Straight Connector 19">
            <a:extLst>
              <a:ext uri="{FF2B5EF4-FFF2-40B4-BE49-F238E27FC236}">
                <a16:creationId xmlns:a16="http://schemas.microsoft.com/office/drawing/2014/main" id="{2B77079C-4238-C245-868E-8F2D147A0174}"/>
              </a:ext>
            </a:extLst>
          </p:cNvPr>
          <p:cNvCxnSpPr>
            <a:cxnSpLocks/>
          </p:cNvCxnSpPr>
          <p:nvPr userDrawn="1"/>
        </p:nvCxnSpPr>
        <p:spPr>
          <a:xfrm>
            <a:off x="672840" y="944654"/>
            <a:ext cx="879231" cy="0"/>
          </a:xfrm>
          <a:prstGeom prst="line">
            <a:avLst/>
          </a:prstGeom>
          <a:ln w="79375"/>
        </p:spPr>
        <p:style>
          <a:lnRef idx="1">
            <a:schemeClr val="accent2"/>
          </a:lnRef>
          <a:fillRef idx="0">
            <a:schemeClr val="accent2"/>
          </a:fillRef>
          <a:effectRef idx="0">
            <a:schemeClr val="accent2"/>
          </a:effectRef>
          <a:fontRef idx="minor">
            <a:schemeClr val="tx1"/>
          </a:fontRef>
        </p:style>
      </p:cxnSp>
      <p:sp>
        <p:nvSpPr>
          <p:cNvPr id="21" name="Title Placeholder 17">
            <a:extLst>
              <a:ext uri="{FF2B5EF4-FFF2-40B4-BE49-F238E27FC236}">
                <a16:creationId xmlns:a16="http://schemas.microsoft.com/office/drawing/2014/main" id="{6A83C0DE-D209-AC40-A278-E03F7AC4CA75}"/>
              </a:ext>
            </a:extLst>
          </p:cNvPr>
          <p:cNvSpPr>
            <a:spLocks noGrp="1"/>
          </p:cNvSpPr>
          <p:nvPr>
            <p:ph type="title"/>
          </p:nvPr>
        </p:nvSpPr>
        <p:spPr>
          <a:xfrm>
            <a:off x="684427" y="262128"/>
            <a:ext cx="7775146" cy="598633"/>
          </a:xfrm>
          <a:prstGeom prst="rect">
            <a:avLst/>
          </a:prstGeom>
        </p:spPr>
        <p:txBody>
          <a:bodyPr vert="horz" lIns="0" tIns="45720" rIns="91440" bIns="45720" rtlCol="0" anchor="b" anchorCtr="0">
            <a:noAutofit/>
          </a:bodyPr>
          <a:lstStyle>
            <a:lvl1pPr>
              <a:defRPr>
                <a:solidFill>
                  <a:schemeClr val="bg2"/>
                </a:solidFill>
              </a:defRPr>
            </a:lvl1pPr>
          </a:lstStyle>
          <a:p>
            <a:r>
              <a:rPr lang="en-US"/>
              <a:t>Click to edit Master title style</a:t>
            </a:r>
          </a:p>
        </p:txBody>
      </p:sp>
      <p:pic>
        <p:nvPicPr>
          <p:cNvPr id="14" name="Graphic 13">
            <a:extLst>
              <a:ext uri="{FF2B5EF4-FFF2-40B4-BE49-F238E27FC236}">
                <a16:creationId xmlns:a16="http://schemas.microsoft.com/office/drawing/2014/main" id="{F3CA089C-FE1A-454E-B9C7-3506A6246A1A}"/>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689920" y="194571"/>
            <a:ext cx="1170897" cy="162641"/>
          </a:xfrm>
          <a:prstGeom prst="rect">
            <a:avLst/>
          </a:prstGeom>
        </p:spPr>
      </p:pic>
    </p:spTree>
    <p:extLst>
      <p:ext uri="{BB962C8B-B14F-4D97-AF65-F5344CB8AC3E}">
        <p14:creationId xmlns:p14="http://schemas.microsoft.com/office/powerpoint/2010/main" val="10911978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ext and Photo Split">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5883FBFE-2704-2741-B64C-AA943BC23DD8}"/>
              </a:ext>
            </a:extLst>
          </p:cNvPr>
          <p:cNvSpPr>
            <a:spLocks noGrp="1"/>
          </p:cNvSpPr>
          <p:nvPr>
            <p:ph type="sldNum" sz="quarter" idx="10"/>
          </p:nvPr>
        </p:nvSpPr>
        <p:spPr>
          <a:xfrm>
            <a:off x="6004183" y="4767267"/>
            <a:ext cx="3012239" cy="273844"/>
          </a:xfrm>
        </p:spPr>
        <p:txBody>
          <a:bodyPr/>
          <a:lstStyle/>
          <a:p>
            <a:fld id="{234755BD-B4AC-9044-BCE4-27904766F8BB}" type="slidenum">
              <a:rPr lang="en-US" smtClean="0"/>
              <a:t>‹#›</a:t>
            </a:fld>
            <a:endParaRPr lang="en-US"/>
          </a:p>
        </p:txBody>
      </p:sp>
      <p:sp>
        <p:nvSpPr>
          <p:cNvPr id="7" name="Picture Placeholder 2">
            <a:extLst>
              <a:ext uri="{FF2B5EF4-FFF2-40B4-BE49-F238E27FC236}">
                <a16:creationId xmlns:a16="http://schemas.microsoft.com/office/drawing/2014/main" id="{782854D6-B623-9F4B-8173-55532FEF9376}"/>
              </a:ext>
            </a:extLst>
          </p:cNvPr>
          <p:cNvSpPr>
            <a:spLocks noGrp="1" noChangeAspect="1"/>
          </p:cNvSpPr>
          <p:nvPr>
            <p:ph type="pic" idx="1"/>
          </p:nvPr>
        </p:nvSpPr>
        <p:spPr>
          <a:xfrm>
            <a:off x="4572447" y="0"/>
            <a:ext cx="4576127" cy="5143500"/>
          </a:xfrm>
          <a:solidFill>
            <a:schemeClr val="bg1">
              <a:lumMod val="75000"/>
            </a:schemeClr>
          </a:solidFill>
        </p:spPr>
        <p:txBody>
          <a:bodyPr anchor="t"/>
          <a:lstStyle>
            <a:lvl1pPr marL="0" indent="0" algn="ctr">
              <a:buNone/>
              <a:defRPr sz="2400">
                <a:solidFill>
                  <a:schemeClr val="bg1">
                    <a:lumMod val="85000"/>
                    <a:lumOff val="15000"/>
                  </a:schemeClr>
                </a:solidFill>
              </a:defRPr>
            </a:lvl1pPr>
            <a:lvl2pPr marL="342824" indent="0">
              <a:buNone/>
              <a:defRPr sz="2099"/>
            </a:lvl2pPr>
            <a:lvl3pPr marL="685647" indent="0">
              <a:buNone/>
              <a:defRPr sz="1800"/>
            </a:lvl3pPr>
            <a:lvl4pPr marL="1028471" indent="0">
              <a:buNone/>
              <a:defRPr sz="1500"/>
            </a:lvl4pPr>
            <a:lvl5pPr marL="1371295" indent="0">
              <a:buNone/>
              <a:defRPr sz="1500"/>
            </a:lvl5pPr>
            <a:lvl6pPr marL="1714118" indent="0">
              <a:buNone/>
              <a:defRPr sz="1500"/>
            </a:lvl6pPr>
            <a:lvl7pPr marL="2056940" indent="0">
              <a:buNone/>
              <a:defRPr sz="1500"/>
            </a:lvl7pPr>
            <a:lvl8pPr marL="2399765" indent="0">
              <a:buNone/>
              <a:defRPr sz="1500"/>
            </a:lvl8pPr>
            <a:lvl9pPr marL="2742587" indent="0">
              <a:buNone/>
              <a:defRPr sz="1500"/>
            </a:lvl9pPr>
          </a:lstStyle>
          <a:p>
            <a:r>
              <a:rPr lang="en-US"/>
              <a:t>Click icon to add picture</a:t>
            </a:r>
          </a:p>
        </p:txBody>
      </p:sp>
      <p:sp>
        <p:nvSpPr>
          <p:cNvPr id="6" name="Text Placeholder 2">
            <a:extLst>
              <a:ext uri="{FF2B5EF4-FFF2-40B4-BE49-F238E27FC236}">
                <a16:creationId xmlns:a16="http://schemas.microsoft.com/office/drawing/2014/main" id="{24AE4EA7-685C-6645-97A0-E3CF612D754E}"/>
              </a:ext>
            </a:extLst>
          </p:cNvPr>
          <p:cNvSpPr>
            <a:spLocks noGrp="1"/>
          </p:cNvSpPr>
          <p:nvPr>
            <p:ph type="body" sz="quarter" idx="20" hasCustomPrompt="1"/>
          </p:nvPr>
        </p:nvSpPr>
        <p:spPr>
          <a:xfrm>
            <a:off x="686289" y="2314266"/>
            <a:ext cx="3479947" cy="1885950"/>
          </a:xfrm>
        </p:spPr>
        <p:txBody>
          <a:bodyPr>
            <a:noAutofit/>
          </a:bodyPr>
          <a:lstStyle>
            <a:lvl1pPr marL="0" indent="0">
              <a:lnSpc>
                <a:spcPct val="150000"/>
              </a:lnSpc>
              <a:buFontTx/>
              <a:buNone/>
              <a:defRPr sz="900" b="0" i="0">
                <a:solidFill>
                  <a:schemeClr val="tx2">
                    <a:alpha val="90000"/>
                  </a:schemeClr>
                </a:solidFill>
              </a:defRPr>
            </a:lvl1pPr>
            <a:lvl2pPr>
              <a:defRPr sz="1077"/>
            </a:lvl2pPr>
            <a:lvl3pPr>
              <a:defRPr sz="1077"/>
            </a:lvl3pPr>
            <a:lvl4pPr>
              <a:defRPr sz="1077"/>
            </a:lvl4pPr>
            <a:lvl5pPr>
              <a:defRPr sz="1077"/>
            </a:lvl5pPr>
          </a:lstStyle>
          <a:p>
            <a:pPr lvl="0"/>
            <a:r>
              <a:rPr lang="en-US" err="1"/>
              <a:t>Donec</a:t>
            </a:r>
            <a:r>
              <a:rPr lang="en-US"/>
              <a:t> id </a:t>
            </a:r>
            <a:r>
              <a:rPr lang="en-US" err="1"/>
              <a:t>elit</a:t>
            </a:r>
            <a:r>
              <a:rPr lang="en-US"/>
              <a:t> non mi porta gravida at </a:t>
            </a:r>
            <a:r>
              <a:rPr lang="en-US" err="1"/>
              <a:t>eget</a:t>
            </a:r>
            <a:r>
              <a:rPr lang="en-US"/>
              <a:t> </a:t>
            </a:r>
            <a:r>
              <a:rPr lang="en-US" err="1"/>
              <a:t>metus</a:t>
            </a:r>
            <a:r>
              <a:rPr lang="en-US"/>
              <a:t>. Maecenas </a:t>
            </a:r>
            <a:r>
              <a:rPr lang="en-US" err="1"/>
              <a:t>sed</a:t>
            </a:r>
            <a:r>
              <a:rPr lang="en-US"/>
              <a:t> </a:t>
            </a:r>
            <a:r>
              <a:rPr lang="en-US" err="1"/>
              <a:t>diam</a:t>
            </a:r>
            <a:r>
              <a:rPr lang="en-US"/>
              <a:t> </a:t>
            </a:r>
            <a:r>
              <a:rPr lang="en-US" err="1"/>
              <a:t>eget</a:t>
            </a:r>
            <a:r>
              <a:rPr lang="en-US"/>
              <a:t> </a:t>
            </a:r>
            <a:r>
              <a:rPr lang="en-US" err="1"/>
              <a:t>risus</a:t>
            </a:r>
            <a:r>
              <a:rPr lang="en-US"/>
              <a:t> </a:t>
            </a:r>
            <a:r>
              <a:rPr lang="en-US" err="1"/>
              <a:t>varius</a:t>
            </a:r>
            <a:r>
              <a:rPr lang="en-US"/>
              <a:t> </a:t>
            </a:r>
            <a:r>
              <a:rPr lang="en-US" err="1"/>
              <a:t>blandit</a:t>
            </a:r>
            <a:r>
              <a:rPr lang="en-US"/>
              <a:t> sit </a:t>
            </a:r>
            <a:r>
              <a:rPr lang="en-US" err="1"/>
              <a:t>amet</a:t>
            </a:r>
            <a:r>
              <a:rPr lang="en-US"/>
              <a:t> non magna. </a:t>
            </a:r>
            <a:r>
              <a:rPr lang="en-US" err="1"/>
              <a:t>Sed</a:t>
            </a:r>
            <a:r>
              <a:rPr lang="en-US"/>
              <a:t> </a:t>
            </a:r>
            <a:r>
              <a:rPr lang="en-US" err="1"/>
              <a:t>posuere</a:t>
            </a:r>
            <a:r>
              <a:rPr lang="en-US"/>
              <a:t> </a:t>
            </a:r>
            <a:r>
              <a:rPr lang="en-US" err="1"/>
              <a:t>consectetur</a:t>
            </a:r>
            <a:r>
              <a:rPr lang="en-US"/>
              <a:t> </a:t>
            </a:r>
            <a:r>
              <a:rPr lang="en-US" err="1"/>
              <a:t>est</a:t>
            </a:r>
            <a:r>
              <a:rPr lang="en-US"/>
              <a:t> at </a:t>
            </a:r>
            <a:r>
              <a:rPr lang="en-US" err="1"/>
              <a:t>lobortis</a:t>
            </a:r>
            <a:r>
              <a:rPr lang="en-US"/>
              <a:t>. </a:t>
            </a:r>
          </a:p>
          <a:p>
            <a:pPr lvl="0"/>
            <a:r>
              <a:rPr lang="en-US"/>
              <a:t>Lorem ipsum dolor sit </a:t>
            </a:r>
            <a:r>
              <a:rPr lang="en-US" err="1"/>
              <a:t>amet</a:t>
            </a:r>
            <a:r>
              <a:rPr lang="en-US"/>
              <a:t>, </a:t>
            </a:r>
            <a:r>
              <a:rPr lang="en-US" err="1"/>
              <a:t>consectetur</a:t>
            </a:r>
            <a:r>
              <a:rPr lang="en-US"/>
              <a:t> </a:t>
            </a:r>
            <a:r>
              <a:rPr lang="en-US" err="1"/>
              <a:t>adipiscing</a:t>
            </a:r>
            <a:r>
              <a:rPr lang="en-US"/>
              <a:t> </a:t>
            </a:r>
            <a:r>
              <a:rPr lang="en-US" err="1"/>
              <a:t>elit</a:t>
            </a:r>
            <a:r>
              <a:rPr lang="en-US"/>
              <a:t>. </a:t>
            </a:r>
            <a:r>
              <a:rPr lang="en-US" err="1"/>
              <a:t>Nulla</a:t>
            </a:r>
            <a:r>
              <a:rPr lang="en-US"/>
              <a:t> vitae </a:t>
            </a:r>
            <a:r>
              <a:rPr lang="en-US" err="1"/>
              <a:t>elit</a:t>
            </a:r>
            <a:r>
              <a:rPr lang="en-US"/>
              <a:t> libero, a pharetra </a:t>
            </a:r>
            <a:r>
              <a:rPr lang="en-US" err="1"/>
              <a:t>augue</a:t>
            </a:r>
            <a:r>
              <a:rPr lang="en-US"/>
              <a:t>. Maecenas </a:t>
            </a:r>
            <a:r>
              <a:rPr lang="en-US" err="1"/>
              <a:t>faucibus</a:t>
            </a:r>
            <a:r>
              <a:rPr lang="en-US"/>
              <a:t> </a:t>
            </a:r>
            <a:r>
              <a:rPr lang="en-US" err="1"/>
              <a:t>mollis</a:t>
            </a:r>
            <a:r>
              <a:rPr lang="en-US"/>
              <a:t> </a:t>
            </a:r>
            <a:r>
              <a:rPr lang="en-US" err="1"/>
              <a:t>interdum</a:t>
            </a:r>
            <a:r>
              <a:rPr lang="en-US"/>
              <a:t>. </a:t>
            </a:r>
            <a:r>
              <a:rPr lang="en-US" err="1"/>
              <a:t>Vivamus</a:t>
            </a:r>
            <a:r>
              <a:rPr lang="en-US"/>
              <a:t> </a:t>
            </a:r>
            <a:r>
              <a:rPr lang="en-US" err="1"/>
              <a:t>sagittis</a:t>
            </a:r>
            <a:r>
              <a:rPr lang="en-US"/>
              <a:t> </a:t>
            </a:r>
            <a:r>
              <a:rPr lang="en-US" err="1"/>
              <a:t>lacus</a:t>
            </a:r>
            <a:r>
              <a:rPr lang="en-US"/>
              <a:t> </a:t>
            </a:r>
            <a:r>
              <a:rPr lang="en-US" err="1"/>
              <a:t>vel</a:t>
            </a:r>
            <a:r>
              <a:rPr lang="en-US"/>
              <a:t> </a:t>
            </a:r>
            <a:r>
              <a:rPr lang="en-US" err="1"/>
              <a:t>augue</a:t>
            </a:r>
            <a:r>
              <a:rPr lang="en-US"/>
              <a:t> </a:t>
            </a:r>
            <a:r>
              <a:rPr lang="en-US" err="1"/>
              <a:t>laoreet</a:t>
            </a:r>
            <a:r>
              <a:rPr lang="en-US"/>
              <a:t> </a:t>
            </a:r>
            <a:r>
              <a:rPr lang="en-US" err="1"/>
              <a:t>rutrum</a:t>
            </a:r>
            <a:r>
              <a:rPr lang="en-US"/>
              <a:t> </a:t>
            </a:r>
            <a:r>
              <a:rPr lang="en-US" err="1"/>
              <a:t>faucibus</a:t>
            </a:r>
            <a:r>
              <a:rPr lang="en-US"/>
              <a:t> dolor</a:t>
            </a:r>
          </a:p>
        </p:txBody>
      </p:sp>
      <p:sp>
        <p:nvSpPr>
          <p:cNvPr id="8" name="Title 1">
            <a:extLst>
              <a:ext uri="{FF2B5EF4-FFF2-40B4-BE49-F238E27FC236}">
                <a16:creationId xmlns:a16="http://schemas.microsoft.com/office/drawing/2014/main" id="{2B90571E-7850-584B-B6CF-FCD4B8350E62}"/>
              </a:ext>
            </a:extLst>
          </p:cNvPr>
          <p:cNvSpPr>
            <a:spLocks noGrp="1"/>
          </p:cNvSpPr>
          <p:nvPr>
            <p:ph type="title" hasCustomPrompt="1"/>
          </p:nvPr>
        </p:nvSpPr>
        <p:spPr>
          <a:xfrm>
            <a:off x="686288" y="579458"/>
            <a:ext cx="3479946" cy="805413"/>
          </a:xfrm>
          <a:noFill/>
        </p:spPr>
        <p:txBody>
          <a:bodyPr vert="horz" wrap="square" lIns="0" tIns="0" rIns="0" bIns="0" rtlCol="0" anchor="b" anchorCtr="0">
            <a:noAutofit/>
          </a:bodyPr>
          <a:lstStyle>
            <a:lvl1pPr marL="0" indent="0">
              <a:lnSpc>
                <a:spcPct val="80000"/>
              </a:lnSpc>
              <a:spcBef>
                <a:spcPts val="0"/>
              </a:spcBef>
              <a:buFont typeface="Arial" pitchFamily="34" charset="0"/>
              <a:buNone/>
              <a:defRPr lang="en-US" sz="3000" b="0" i="0">
                <a:ea typeface="Roboto" panose="02000000000000000000" pitchFamily="2" charset="0"/>
              </a:defRPr>
            </a:lvl1pPr>
          </a:lstStyle>
          <a:p>
            <a:pPr marL="0" lvl="0" indent="0">
              <a:spcBef>
                <a:spcPts val="0"/>
              </a:spcBef>
              <a:buFont typeface="Arial" pitchFamily="34" charset="0"/>
              <a:buNone/>
            </a:pPr>
            <a:r>
              <a:rPr lang="en-US"/>
              <a:t>Title</a:t>
            </a:r>
          </a:p>
        </p:txBody>
      </p:sp>
      <p:sp>
        <p:nvSpPr>
          <p:cNvPr id="10" name="Text Placeholder 2">
            <a:extLst>
              <a:ext uri="{FF2B5EF4-FFF2-40B4-BE49-F238E27FC236}">
                <a16:creationId xmlns:a16="http://schemas.microsoft.com/office/drawing/2014/main" id="{FB2C18DB-E0C0-9E40-9ED6-7F7B439936B7}"/>
              </a:ext>
            </a:extLst>
          </p:cNvPr>
          <p:cNvSpPr>
            <a:spLocks noGrp="1"/>
          </p:cNvSpPr>
          <p:nvPr>
            <p:ph type="body" sz="quarter" idx="21" hasCustomPrompt="1"/>
          </p:nvPr>
        </p:nvSpPr>
        <p:spPr>
          <a:xfrm>
            <a:off x="686289" y="1487826"/>
            <a:ext cx="3479947" cy="302766"/>
          </a:xfrm>
        </p:spPr>
        <p:txBody>
          <a:bodyPr lIns="0" anchor="ctr">
            <a:normAutofit/>
          </a:bodyPr>
          <a:lstStyle>
            <a:lvl1pPr marL="0" indent="0">
              <a:buFontTx/>
              <a:buNone/>
              <a:defRPr sz="1350" b="0" i="1">
                <a:solidFill>
                  <a:schemeClr val="tx2">
                    <a:alpha val="90000"/>
                  </a:schemeClr>
                </a:solidFill>
                <a:latin typeface="Cambria" panose="02040503050406030204" pitchFamily="18" charset="0"/>
              </a:defRPr>
            </a:lvl1pPr>
            <a:lvl2pPr>
              <a:defRPr sz="1077"/>
            </a:lvl2pPr>
            <a:lvl3pPr>
              <a:defRPr sz="1077"/>
            </a:lvl3pPr>
            <a:lvl4pPr>
              <a:defRPr sz="1077"/>
            </a:lvl4pPr>
            <a:lvl5pPr>
              <a:defRPr sz="1077"/>
            </a:lvl5pPr>
          </a:lstStyle>
          <a:p>
            <a:pPr lvl="0"/>
            <a:r>
              <a:rPr lang="en-US"/>
              <a:t>Lead sentence if needed 18pt font</a:t>
            </a:r>
          </a:p>
        </p:txBody>
      </p:sp>
      <p:cxnSp>
        <p:nvCxnSpPr>
          <p:cNvPr id="9" name="Straight Connector 8">
            <a:extLst>
              <a:ext uri="{FF2B5EF4-FFF2-40B4-BE49-F238E27FC236}">
                <a16:creationId xmlns:a16="http://schemas.microsoft.com/office/drawing/2014/main" id="{668D61E5-47C1-B343-8076-B0A6684DB5A9}"/>
              </a:ext>
            </a:extLst>
          </p:cNvPr>
          <p:cNvCxnSpPr>
            <a:cxnSpLocks/>
          </p:cNvCxnSpPr>
          <p:nvPr userDrawn="1"/>
        </p:nvCxnSpPr>
        <p:spPr>
          <a:xfrm>
            <a:off x="686288" y="2036978"/>
            <a:ext cx="879231" cy="0"/>
          </a:xfrm>
          <a:prstGeom prst="line">
            <a:avLst/>
          </a:prstGeom>
          <a:ln w="79375"/>
        </p:spPr>
        <p:style>
          <a:lnRef idx="1">
            <a:schemeClr val="accent2"/>
          </a:lnRef>
          <a:fillRef idx="0">
            <a:schemeClr val="accent2"/>
          </a:fillRef>
          <a:effectRef idx="0">
            <a:schemeClr val="accent2"/>
          </a:effectRef>
          <a:fontRef idx="minor">
            <a:schemeClr val="tx1"/>
          </a:fontRef>
        </p:style>
      </p:cxnSp>
      <p:pic>
        <p:nvPicPr>
          <p:cNvPr id="13" name="Graphic 12">
            <a:extLst>
              <a:ext uri="{FF2B5EF4-FFF2-40B4-BE49-F238E27FC236}">
                <a16:creationId xmlns:a16="http://schemas.microsoft.com/office/drawing/2014/main" id="{34DB3C0A-517E-EB4F-A420-2CE704B771BA}"/>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689920" y="194571"/>
            <a:ext cx="1170897" cy="162641"/>
          </a:xfrm>
          <a:prstGeom prst="rect">
            <a:avLst/>
          </a:prstGeom>
        </p:spPr>
      </p:pic>
    </p:spTree>
    <p:extLst>
      <p:ext uri="{BB962C8B-B14F-4D97-AF65-F5344CB8AC3E}">
        <p14:creationId xmlns:p14="http://schemas.microsoft.com/office/powerpoint/2010/main" val="4883808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wo Key Points with Photo">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FF028C5A-08E7-BC42-BC24-7B607EC484CD}"/>
              </a:ext>
            </a:extLst>
          </p:cNvPr>
          <p:cNvSpPr>
            <a:spLocks noGrp="1"/>
          </p:cNvSpPr>
          <p:nvPr>
            <p:ph type="sldNum" sz="quarter" idx="10"/>
          </p:nvPr>
        </p:nvSpPr>
        <p:spPr/>
        <p:txBody>
          <a:bodyPr/>
          <a:lstStyle/>
          <a:p>
            <a:fld id="{234755BD-B4AC-9044-BCE4-27904766F8BB}" type="slidenum">
              <a:rPr lang="en-US" smtClean="0"/>
              <a:pPr/>
              <a:t>‹#›</a:t>
            </a:fld>
            <a:endParaRPr lang="en-US"/>
          </a:p>
        </p:txBody>
      </p:sp>
      <p:sp>
        <p:nvSpPr>
          <p:cNvPr id="5" name="Picture Placeholder 2">
            <a:extLst>
              <a:ext uri="{FF2B5EF4-FFF2-40B4-BE49-F238E27FC236}">
                <a16:creationId xmlns:a16="http://schemas.microsoft.com/office/drawing/2014/main" id="{0BDE5F3D-CEC7-574F-8B1A-72CDC410BE62}"/>
              </a:ext>
            </a:extLst>
          </p:cNvPr>
          <p:cNvSpPr>
            <a:spLocks noGrp="1" noChangeAspect="1"/>
          </p:cNvSpPr>
          <p:nvPr>
            <p:ph type="pic" idx="1"/>
          </p:nvPr>
        </p:nvSpPr>
        <p:spPr>
          <a:xfrm>
            <a:off x="1" y="0"/>
            <a:ext cx="2594137" cy="5143500"/>
          </a:xfrm>
          <a:solidFill>
            <a:schemeClr val="bg1">
              <a:lumMod val="75000"/>
            </a:schemeClr>
          </a:solidFill>
        </p:spPr>
        <p:txBody>
          <a:bodyPr anchor="t"/>
          <a:lstStyle>
            <a:lvl1pPr marL="0" indent="0" algn="l">
              <a:buNone/>
              <a:defRPr sz="2400">
                <a:solidFill>
                  <a:schemeClr val="bg1">
                    <a:lumMod val="85000"/>
                    <a:lumOff val="15000"/>
                  </a:schemeClr>
                </a:solidFill>
              </a:defRPr>
            </a:lvl1pPr>
            <a:lvl2pPr marL="342824" indent="0">
              <a:buNone/>
              <a:defRPr sz="2099"/>
            </a:lvl2pPr>
            <a:lvl3pPr marL="685647" indent="0">
              <a:buNone/>
              <a:defRPr sz="1800"/>
            </a:lvl3pPr>
            <a:lvl4pPr marL="1028471" indent="0">
              <a:buNone/>
              <a:defRPr sz="1500"/>
            </a:lvl4pPr>
            <a:lvl5pPr marL="1371295" indent="0">
              <a:buNone/>
              <a:defRPr sz="1500"/>
            </a:lvl5pPr>
            <a:lvl6pPr marL="1714118" indent="0">
              <a:buNone/>
              <a:defRPr sz="1500"/>
            </a:lvl6pPr>
            <a:lvl7pPr marL="2056940" indent="0">
              <a:buNone/>
              <a:defRPr sz="1500"/>
            </a:lvl7pPr>
            <a:lvl8pPr marL="2399765" indent="0">
              <a:buNone/>
              <a:defRPr sz="1500"/>
            </a:lvl8pPr>
            <a:lvl9pPr marL="2742587" indent="0">
              <a:buNone/>
              <a:defRPr sz="1500"/>
            </a:lvl9pPr>
          </a:lstStyle>
          <a:p>
            <a:r>
              <a:rPr lang="en-US"/>
              <a:t>Click icon to add picture</a:t>
            </a:r>
          </a:p>
        </p:txBody>
      </p:sp>
      <p:sp>
        <p:nvSpPr>
          <p:cNvPr id="7" name="Text Placeholder 2">
            <a:extLst>
              <a:ext uri="{FF2B5EF4-FFF2-40B4-BE49-F238E27FC236}">
                <a16:creationId xmlns:a16="http://schemas.microsoft.com/office/drawing/2014/main" id="{D8C6D2D4-8D7D-244C-AF2D-34CB46657419}"/>
              </a:ext>
            </a:extLst>
          </p:cNvPr>
          <p:cNvSpPr>
            <a:spLocks noGrp="1"/>
          </p:cNvSpPr>
          <p:nvPr>
            <p:ph type="body" sz="quarter" idx="21" hasCustomPrompt="1"/>
          </p:nvPr>
        </p:nvSpPr>
        <p:spPr>
          <a:xfrm>
            <a:off x="2954704" y="1528171"/>
            <a:ext cx="5503008" cy="273845"/>
          </a:xfrm>
        </p:spPr>
        <p:txBody>
          <a:bodyPr lIns="0">
            <a:normAutofit/>
          </a:bodyPr>
          <a:lstStyle>
            <a:lvl1pPr marL="0" indent="0">
              <a:buFontTx/>
              <a:buNone/>
              <a:defRPr sz="1350" b="0" i="1">
                <a:solidFill>
                  <a:schemeClr val="tx2">
                    <a:alpha val="90000"/>
                  </a:schemeClr>
                </a:solidFill>
                <a:latin typeface="Cambria" panose="02040503050406030204" pitchFamily="18" charset="0"/>
              </a:defRPr>
            </a:lvl1pPr>
            <a:lvl2pPr>
              <a:defRPr sz="1077"/>
            </a:lvl2pPr>
            <a:lvl3pPr>
              <a:defRPr sz="1077"/>
            </a:lvl3pPr>
            <a:lvl4pPr>
              <a:defRPr sz="1077"/>
            </a:lvl4pPr>
            <a:lvl5pPr>
              <a:defRPr sz="1077"/>
            </a:lvl5pPr>
          </a:lstStyle>
          <a:p>
            <a:pPr lvl="0"/>
            <a:r>
              <a:rPr lang="en-US"/>
              <a:t>Subtitle if needed Cambria Italic 18pt font lorem ipsum</a:t>
            </a:r>
          </a:p>
        </p:txBody>
      </p:sp>
      <p:cxnSp>
        <p:nvCxnSpPr>
          <p:cNvPr id="8" name="Straight Connector 7">
            <a:extLst>
              <a:ext uri="{FF2B5EF4-FFF2-40B4-BE49-F238E27FC236}">
                <a16:creationId xmlns:a16="http://schemas.microsoft.com/office/drawing/2014/main" id="{CDA05FE6-20DB-9040-BA17-770A53015C9F}"/>
              </a:ext>
            </a:extLst>
          </p:cNvPr>
          <p:cNvCxnSpPr>
            <a:cxnSpLocks/>
          </p:cNvCxnSpPr>
          <p:nvPr userDrawn="1"/>
        </p:nvCxnSpPr>
        <p:spPr>
          <a:xfrm>
            <a:off x="2954704" y="2026553"/>
            <a:ext cx="879231" cy="0"/>
          </a:xfrm>
          <a:prstGeom prst="line">
            <a:avLst/>
          </a:prstGeom>
          <a:ln w="79375"/>
        </p:spPr>
        <p:style>
          <a:lnRef idx="1">
            <a:schemeClr val="accent2"/>
          </a:lnRef>
          <a:fillRef idx="0">
            <a:schemeClr val="accent2"/>
          </a:fillRef>
          <a:effectRef idx="0">
            <a:schemeClr val="accent2"/>
          </a:effectRef>
          <a:fontRef idx="minor">
            <a:schemeClr val="tx1"/>
          </a:fontRef>
        </p:style>
      </p:cxnSp>
      <p:sp>
        <p:nvSpPr>
          <p:cNvPr id="9" name="Text Placeholder 2">
            <a:extLst>
              <a:ext uri="{FF2B5EF4-FFF2-40B4-BE49-F238E27FC236}">
                <a16:creationId xmlns:a16="http://schemas.microsoft.com/office/drawing/2014/main" id="{9429387F-42F1-9448-A5F3-9882501099B7}"/>
              </a:ext>
            </a:extLst>
          </p:cNvPr>
          <p:cNvSpPr>
            <a:spLocks noGrp="1"/>
          </p:cNvSpPr>
          <p:nvPr>
            <p:ph type="body" sz="quarter" idx="20" hasCustomPrompt="1"/>
          </p:nvPr>
        </p:nvSpPr>
        <p:spPr>
          <a:xfrm>
            <a:off x="2954704" y="2646436"/>
            <a:ext cx="2571499" cy="1773995"/>
          </a:xfrm>
        </p:spPr>
        <p:txBody>
          <a:bodyPr lIns="0">
            <a:normAutofit/>
          </a:bodyPr>
          <a:lstStyle>
            <a:lvl1pPr marL="0" indent="0">
              <a:lnSpc>
                <a:spcPts val="1069"/>
              </a:lnSpc>
              <a:spcBef>
                <a:spcPts val="750"/>
              </a:spcBef>
              <a:spcAft>
                <a:spcPts val="338"/>
              </a:spcAft>
              <a:buFontTx/>
              <a:buNone/>
              <a:defRPr sz="900" b="0" i="0"/>
            </a:lvl1pPr>
            <a:lvl2pPr marL="342824" indent="0">
              <a:buFontTx/>
              <a:buNone/>
              <a:defRPr sz="1051" b="0" i="0"/>
            </a:lvl2pPr>
            <a:lvl3pPr marL="685647" indent="0">
              <a:buFontTx/>
              <a:buNone/>
              <a:defRPr sz="1051" b="0" i="0"/>
            </a:lvl3pPr>
            <a:lvl4pPr>
              <a:defRPr sz="1201"/>
            </a:lvl4pPr>
            <a:lvl5pPr>
              <a:defRPr sz="1201"/>
            </a:lvl5pPr>
          </a:lstStyle>
          <a:p>
            <a:pPr lvl="0"/>
            <a:r>
              <a:rPr lang="en-US"/>
              <a:t>Minimum font size 14pt and line spacing of at least Multiple 1.1. </a:t>
            </a:r>
            <a:r>
              <a:rPr lang="pt-BR" err="1"/>
              <a:t>Lorem</a:t>
            </a:r>
            <a:r>
              <a:rPr lang="pt-BR"/>
              <a:t> ipsum </a:t>
            </a:r>
            <a:r>
              <a:rPr lang="pt-BR" err="1"/>
              <a:t>dolor</a:t>
            </a:r>
            <a:r>
              <a:rPr lang="pt-BR"/>
              <a:t> </a:t>
            </a:r>
            <a:r>
              <a:rPr lang="pt-BR" err="1"/>
              <a:t>sit</a:t>
            </a:r>
            <a:r>
              <a:rPr lang="pt-BR"/>
              <a:t> </a:t>
            </a:r>
            <a:r>
              <a:rPr lang="pt-BR" err="1"/>
              <a:t>amet</a:t>
            </a:r>
            <a:r>
              <a:rPr lang="pt-BR"/>
              <a:t>, </a:t>
            </a:r>
            <a:r>
              <a:rPr lang="pt-BR" err="1"/>
              <a:t>an</a:t>
            </a:r>
            <a:r>
              <a:rPr lang="pt-BR"/>
              <a:t> </a:t>
            </a:r>
            <a:r>
              <a:rPr lang="pt-BR" err="1"/>
              <a:t>sea</a:t>
            </a:r>
            <a:r>
              <a:rPr lang="pt-BR"/>
              <a:t> </a:t>
            </a:r>
            <a:r>
              <a:rPr lang="pt-BR" err="1"/>
              <a:t>gloriatur</a:t>
            </a:r>
            <a:r>
              <a:rPr lang="pt-BR"/>
              <a:t> </a:t>
            </a:r>
            <a:r>
              <a:rPr lang="pt-BR" err="1"/>
              <a:t>persecuti</a:t>
            </a:r>
            <a:r>
              <a:rPr lang="pt-BR"/>
              <a:t> </a:t>
            </a:r>
            <a:r>
              <a:rPr lang="pt-BR" err="1"/>
              <a:t>sadipscing</a:t>
            </a:r>
            <a:r>
              <a:rPr lang="pt-BR"/>
              <a:t>, sumo </a:t>
            </a:r>
            <a:r>
              <a:rPr lang="pt-BR" err="1"/>
              <a:t>solum</a:t>
            </a:r>
            <a:r>
              <a:rPr lang="pt-BR"/>
              <a:t> </a:t>
            </a:r>
            <a:r>
              <a:rPr lang="pt-BR" err="1"/>
              <a:t>dolor</a:t>
            </a:r>
            <a:r>
              <a:rPr lang="pt-BR"/>
              <a:t> ei </a:t>
            </a:r>
            <a:r>
              <a:rPr lang="pt-BR" err="1"/>
              <a:t>ius</a:t>
            </a:r>
            <a:r>
              <a:rPr lang="pt-BR"/>
              <a:t>. At </a:t>
            </a:r>
            <a:r>
              <a:rPr lang="pt-BR" err="1"/>
              <a:t>utinam</a:t>
            </a:r>
            <a:r>
              <a:rPr lang="pt-BR"/>
              <a:t> alienum </a:t>
            </a:r>
            <a:r>
              <a:rPr lang="pt-BR" err="1"/>
              <a:t>qui</a:t>
            </a:r>
            <a:r>
              <a:rPr lang="pt-BR"/>
              <a:t>, </a:t>
            </a:r>
            <a:r>
              <a:rPr lang="pt-BR" err="1"/>
              <a:t>denique</a:t>
            </a:r>
            <a:r>
              <a:rPr lang="pt-BR"/>
              <a:t> </a:t>
            </a:r>
            <a:r>
              <a:rPr lang="pt-BR" err="1"/>
              <a:t>consequat</a:t>
            </a:r>
            <a:r>
              <a:rPr lang="pt-BR"/>
              <a:t> </a:t>
            </a:r>
            <a:r>
              <a:rPr lang="pt-BR" err="1"/>
              <a:t>persecuti</a:t>
            </a:r>
            <a:r>
              <a:rPr lang="pt-BR"/>
              <a:t> ei </a:t>
            </a:r>
            <a:r>
              <a:rPr lang="pt-BR" err="1"/>
              <a:t>eam</a:t>
            </a:r>
            <a:r>
              <a:rPr lang="pt-BR"/>
              <a:t>. Viris labores </a:t>
            </a:r>
            <a:r>
              <a:rPr lang="pt-BR" err="1"/>
              <a:t>pri</a:t>
            </a:r>
            <a:r>
              <a:rPr lang="pt-BR"/>
              <a:t> et, </a:t>
            </a:r>
            <a:r>
              <a:rPr lang="pt-BR" err="1"/>
              <a:t>pri</a:t>
            </a:r>
            <a:r>
              <a:rPr lang="pt-BR"/>
              <a:t> </a:t>
            </a:r>
            <a:r>
              <a:rPr lang="pt-BR" err="1"/>
              <a:t>liber</a:t>
            </a:r>
            <a:r>
              <a:rPr lang="pt-BR"/>
              <a:t> </a:t>
            </a:r>
            <a:r>
              <a:rPr lang="pt-BR" err="1"/>
              <a:t>debet</a:t>
            </a:r>
            <a:r>
              <a:rPr lang="pt-BR"/>
              <a:t> </a:t>
            </a:r>
            <a:r>
              <a:rPr lang="pt-BR" err="1"/>
              <a:t>malorum</a:t>
            </a:r>
            <a:r>
              <a:rPr lang="pt-BR"/>
              <a:t> id. Posse </a:t>
            </a:r>
            <a:r>
              <a:rPr lang="pt-BR" err="1"/>
              <a:t>lorem</a:t>
            </a:r>
            <a:r>
              <a:rPr lang="pt-BR"/>
              <a:t> </a:t>
            </a:r>
            <a:r>
              <a:rPr lang="pt-BR" err="1"/>
              <a:t>graece</a:t>
            </a:r>
            <a:r>
              <a:rPr lang="pt-BR"/>
              <a:t> </a:t>
            </a:r>
            <a:r>
              <a:rPr lang="pt-BR" err="1"/>
              <a:t>at</a:t>
            </a:r>
            <a:r>
              <a:rPr lang="pt-BR"/>
              <a:t> </a:t>
            </a:r>
            <a:r>
              <a:rPr lang="pt-BR" err="1"/>
              <a:t>eam</a:t>
            </a:r>
            <a:r>
              <a:rPr lang="pt-BR"/>
              <a:t>, </a:t>
            </a:r>
            <a:r>
              <a:rPr lang="pt-BR" err="1"/>
              <a:t>ridens</a:t>
            </a:r>
            <a:r>
              <a:rPr lang="pt-BR"/>
              <a:t> </a:t>
            </a:r>
            <a:r>
              <a:rPr lang="pt-BR" err="1"/>
              <a:t>iracundia</a:t>
            </a:r>
            <a:r>
              <a:rPr lang="pt-BR"/>
              <a:t> </a:t>
            </a:r>
            <a:r>
              <a:rPr lang="pt-BR" err="1"/>
              <a:t>theophrastus</a:t>
            </a:r>
            <a:r>
              <a:rPr lang="pt-BR"/>
              <a:t> </a:t>
            </a:r>
            <a:r>
              <a:rPr lang="pt-BR" err="1"/>
              <a:t>sed</a:t>
            </a:r>
            <a:r>
              <a:rPr lang="pt-BR"/>
              <a:t> ad. Ne </a:t>
            </a:r>
            <a:r>
              <a:rPr lang="pt-BR" err="1"/>
              <a:t>eos</a:t>
            </a:r>
            <a:r>
              <a:rPr lang="pt-BR"/>
              <a:t> </a:t>
            </a:r>
            <a:r>
              <a:rPr lang="pt-BR" err="1"/>
              <a:t>putant</a:t>
            </a:r>
            <a:r>
              <a:rPr lang="pt-BR"/>
              <a:t> </a:t>
            </a:r>
            <a:r>
              <a:rPr lang="pt-BR" err="1"/>
              <a:t>placerat</a:t>
            </a:r>
            <a:r>
              <a:rPr lang="pt-BR"/>
              <a:t> </a:t>
            </a:r>
            <a:r>
              <a:rPr lang="pt-BR" err="1"/>
              <a:t>mediocritatem</a:t>
            </a:r>
            <a:r>
              <a:rPr lang="pt-BR"/>
              <a:t>, no prima..</a:t>
            </a:r>
          </a:p>
        </p:txBody>
      </p:sp>
      <p:sp>
        <p:nvSpPr>
          <p:cNvPr id="10" name="Text Placeholder 2">
            <a:extLst>
              <a:ext uri="{FF2B5EF4-FFF2-40B4-BE49-F238E27FC236}">
                <a16:creationId xmlns:a16="http://schemas.microsoft.com/office/drawing/2014/main" id="{3F32D954-9863-FC4D-86C1-7AA259AAC48B}"/>
              </a:ext>
            </a:extLst>
          </p:cNvPr>
          <p:cNvSpPr>
            <a:spLocks noGrp="1"/>
          </p:cNvSpPr>
          <p:nvPr>
            <p:ph type="body" sz="quarter" idx="19" hasCustomPrompt="1"/>
          </p:nvPr>
        </p:nvSpPr>
        <p:spPr>
          <a:xfrm>
            <a:off x="2954704" y="2312972"/>
            <a:ext cx="1984835" cy="243972"/>
          </a:xfrm>
        </p:spPr>
        <p:txBody>
          <a:bodyPr vert="horz" lIns="0" tIns="0" rIns="0" bIns="0" rtlCol="0" anchor="t" anchorCtr="0">
            <a:noAutofit/>
          </a:bodyPr>
          <a:lstStyle>
            <a:lvl1pPr marL="0" indent="0">
              <a:buFontTx/>
              <a:buNone/>
              <a:defRPr lang="en-US" sz="1350" b="0" i="0" cap="all" baseline="0" dirty="0">
                <a:solidFill>
                  <a:schemeClr val="accent1"/>
                </a:solidFill>
                <a:latin typeface="Franklin Gothic Medium Cond" panose="020B0606030402020204" pitchFamily="34" charset="0"/>
              </a:defRPr>
            </a:lvl1pPr>
          </a:lstStyle>
          <a:p>
            <a:pPr lvl="0">
              <a:lnSpc>
                <a:spcPct val="80000"/>
              </a:lnSpc>
              <a:spcBef>
                <a:spcPts val="0"/>
              </a:spcBef>
            </a:pPr>
            <a:r>
              <a:rPr lang="en-US"/>
              <a:t>ONE OR TWO LINES</a:t>
            </a:r>
          </a:p>
        </p:txBody>
      </p:sp>
      <p:sp>
        <p:nvSpPr>
          <p:cNvPr id="14" name="Text Placeholder 2">
            <a:extLst>
              <a:ext uri="{FF2B5EF4-FFF2-40B4-BE49-F238E27FC236}">
                <a16:creationId xmlns:a16="http://schemas.microsoft.com/office/drawing/2014/main" id="{CF086D29-81FD-7248-8929-D6FBFEFFCA0E}"/>
              </a:ext>
            </a:extLst>
          </p:cNvPr>
          <p:cNvSpPr>
            <a:spLocks noGrp="1"/>
          </p:cNvSpPr>
          <p:nvPr>
            <p:ph type="body" sz="quarter" idx="22" hasCustomPrompt="1"/>
          </p:nvPr>
        </p:nvSpPr>
        <p:spPr>
          <a:xfrm>
            <a:off x="5886770" y="2646436"/>
            <a:ext cx="2571499" cy="1773995"/>
          </a:xfrm>
        </p:spPr>
        <p:txBody>
          <a:bodyPr lIns="0">
            <a:normAutofit/>
          </a:bodyPr>
          <a:lstStyle>
            <a:lvl1pPr marL="0" indent="0">
              <a:lnSpc>
                <a:spcPts val="1069"/>
              </a:lnSpc>
              <a:spcBef>
                <a:spcPts val="750"/>
              </a:spcBef>
              <a:spcAft>
                <a:spcPts val="338"/>
              </a:spcAft>
              <a:buFontTx/>
              <a:buNone/>
              <a:defRPr sz="900" b="0" i="0"/>
            </a:lvl1pPr>
            <a:lvl2pPr marL="342824" indent="0">
              <a:buFontTx/>
              <a:buNone/>
              <a:defRPr sz="1051" b="0" i="0"/>
            </a:lvl2pPr>
            <a:lvl3pPr marL="685647" indent="0">
              <a:buFontTx/>
              <a:buNone/>
              <a:defRPr sz="1051" b="0" i="0"/>
            </a:lvl3pPr>
            <a:lvl4pPr>
              <a:defRPr sz="1201"/>
            </a:lvl4pPr>
            <a:lvl5pPr>
              <a:defRPr sz="1201"/>
            </a:lvl5pPr>
          </a:lstStyle>
          <a:p>
            <a:pPr lvl="0"/>
            <a:r>
              <a:rPr lang="en-US"/>
              <a:t>Minimum font size 14pt and line spacing of at least Multiple 1.1. </a:t>
            </a:r>
            <a:r>
              <a:rPr lang="pt-BR" err="1"/>
              <a:t>Lorem</a:t>
            </a:r>
            <a:r>
              <a:rPr lang="pt-BR"/>
              <a:t> ipsum </a:t>
            </a:r>
            <a:r>
              <a:rPr lang="pt-BR" err="1"/>
              <a:t>dolor</a:t>
            </a:r>
            <a:r>
              <a:rPr lang="pt-BR"/>
              <a:t> </a:t>
            </a:r>
            <a:r>
              <a:rPr lang="pt-BR" err="1"/>
              <a:t>sit</a:t>
            </a:r>
            <a:r>
              <a:rPr lang="pt-BR"/>
              <a:t> </a:t>
            </a:r>
            <a:r>
              <a:rPr lang="pt-BR" err="1"/>
              <a:t>amet</a:t>
            </a:r>
            <a:r>
              <a:rPr lang="pt-BR"/>
              <a:t>, </a:t>
            </a:r>
            <a:r>
              <a:rPr lang="pt-BR" err="1"/>
              <a:t>an</a:t>
            </a:r>
            <a:r>
              <a:rPr lang="pt-BR"/>
              <a:t> </a:t>
            </a:r>
            <a:r>
              <a:rPr lang="pt-BR" err="1"/>
              <a:t>sea</a:t>
            </a:r>
            <a:r>
              <a:rPr lang="pt-BR"/>
              <a:t> </a:t>
            </a:r>
            <a:r>
              <a:rPr lang="pt-BR" err="1"/>
              <a:t>gloriatur</a:t>
            </a:r>
            <a:r>
              <a:rPr lang="pt-BR"/>
              <a:t> </a:t>
            </a:r>
            <a:r>
              <a:rPr lang="pt-BR" err="1"/>
              <a:t>persecuti</a:t>
            </a:r>
            <a:r>
              <a:rPr lang="pt-BR"/>
              <a:t> </a:t>
            </a:r>
            <a:r>
              <a:rPr lang="pt-BR" err="1"/>
              <a:t>sadipscing</a:t>
            </a:r>
            <a:r>
              <a:rPr lang="pt-BR"/>
              <a:t>, sumo </a:t>
            </a:r>
            <a:r>
              <a:rPr lang="pt-BR" err="1"/>
              <a:t>solum</a:t>
            </a:r>
            <a:r>
              <a:rPr lang="pt-BR"/>
              <a:t> </a:t>
            </a:r>
            <a:r>
              <a:rPr lang="pt-BR" err="1"/>
              <a:t>dolor</a:t>
            </a:r>
            <a:r>
              <a:rPr lang="pt-BR"/>
              <a:t> ei </a:t>
            </a:r>
            <a:r>
              <a:rPr lang="pt-BR" err="1"/>
              <a:t>ius</a:t>
            </a:r>
            <a:r>
              <a:rPr lang="pt-BR"/>
              <a:t>. At </a:t>
            </a:r>
            <a:r>
              <a:rPr lang="pt-BR" err="1"/>
              <a:t>utinam</a:t>
            </a:r>
            <a:r>
              <a:rPr lang="pt-BR"/>
              <a:t> alienum </a:t>
            </a:r>
            <a:r>
              <a:rPr lang="pt-BR" err="1"/>
              <a:t>qui</a:t>
            </a:r>
            <a:r>
              <a:rPr lang="pt-BR"/>
              <a:t>, </a:t>
            </a:r>
            <a:r>
              <a:rPr lang="pt-BR" err="1"/>
              <a:t>denique</a:t>
            </a:r>
            <a:r>
              <a:rPr lang="pt-BR"/>
              <a:t> </a:t>
            </a:r>
            <a:r>
              <a:rPr lang="pt-BR" err="1"/>
              <a:t>consequat</a:t>
            </a:r>
            <a:r>
              <a:rPr lang="pt-BR"/>
              <a:t> </a:t>
            </a:r>
            <a:r>
              <a:rPr lang="pt-BR" err="1"/>
              <a:t>persecuti</a:t>
            </a:r>
            <a:r>
              <a:rPr lang="pt-BR"/>
              <a:t> ei </a:t>
            </a:r>
            <a:r>
              <a:rPr lang="pt-BR" err="1"/>
              <a:t>eam</a:t>
            </a:r>
            <a:r>
              <a:rPr lang="pt-BR"/>
              <a:t>. Viris labores </a:t>
            </a:r>
            <a:r>
              <a:rPr lang="pt-BR" err="1"/>
              <a:t>pri</a:t>
            </a:r>
            <a:r>
              <a:rPr lang="pt-BR"/>
              <a:t> et, </a:t>
            </a:r>
            <a:r>
              <a:rPr lang="pt-BR" err="1"/>
              <a:t>pri</a:t>
            </a:r>
            <a:r>
              <a:rPr lang="pt-BR"/>
              <a:t> </a:t>
            </a:r>
            <a:r>
              <a:rPr lang="pt-BR" err="1"/>
              <a:t>liber</a:t>
            </a:r>
            <a:r>
              <a:rPr lang="pt-BR"/>
              <a:t> </a:t>
            </a:r>
            <a:r>
              <a:rPr lang="pt-BR" err="1"/>
              <a:t>debet</a:t>
            </a:r>
            <a:r>
              <a:rPr lang="pt-BR"/>
              <a:t> </a:t>
            </a:r>
            <a:r>
              <a:rPr lang="pt-BR" err="1"/>
              <a:t>malorum</a:t>
            </a:r>
            <a:r>
              <a:rPr lang="pt-BR"/>
              <a:t> id. Posse </a:t>
            </a:r>
            <a:r>
              <a:rPr lang="pt-BR" err="1"/>
              <a:t>lorem</a:t>
            </a:r>
            <a:r>
              <a:rPr lang="pt-BR"/>
              <a:t> </a:t>
            </a:r>
            <a:r>
              <a:rPr lang="pt-BR" err="1"/>
              <a:t>graece</a:t>
            </a:r>
            <a:r>
              <a:rPr lang="pt-BR"/>
              <a:t> </a:t>
            </a:r>
            <a:r>
              <a:rPr lang="pt-BR" err="1"/>
              <a:t>at</a:t>
            </a:r>
            <a:r>
              <a:rPr lang="pt-BR"/>
              <a:t> </a:t>
            </a:r>
            <a:r>
              <a:rPr lang="pt-BR" err="1"/>
              <a:t>eam</a:t>
            </a:r>
            <a:r>
              <a:rPr lang="pt-BR"/>
              <a:t>, </a:t>
            </a:r>
            <a:r>
              <a:rPr lang="pt-BR" err="1"/>
              <a:t>ridens</a:t>
            </a:r>
            <a:r>
              <a:rPr lang="pt-BR"/>
              <a:t> </a:t>
            </a:r>
            <a:r>
              <a:rPr lang="pt-BR" err="1"/>
              <a:t>iracundia</a:t>
            </a:r>
            <a:r>
              <a:rPr lang="pt-BR"/>
              <a:t> </a:t>
            </a:r>
            <a:r>
              <a:rPr lang="pt-BR" err="1"/>
              <a:t>theophrastus</a:t>
            </a:r>
            <a:r>
              <a:rPr lang="pt-BR"/>
              <a:t> </a:t>
            </a:r>
            <a:r>
              <a:rPr lang="pt-BR" err="1"/>
              <a:t>sed</a:t>
            </a:r>
            <a:r>
              <a:rPr lang="pt-BR"/>
              <a:t> ad. Ne </a:t>
            </a:r>
            <a:r>
              <a:rPr lang="pt-BR" err="1"/>
              <a:t>eos</a:t>
            </a:r>
            <a:r>
              <a:rPr lang="pt-BR"/>
              <a:t> </a:t>
            </a:r>
            <a:r>
              <a:rPr lang="pt-BR" err="1"/>
              <a:t>putant</a:t>
            </a:r>
            <a:r>
              <a:rPr lang="pt-BR"/>
              <a:t> </a:t>
            </a:r>
            <a:r>
              <a:rPr lang="pt-BR" err="1"/>
              <a:t>placerat</a:t>
            </a:r>
            <a:r>
              <a:rPr lang="pt-BR"/>
              <a:t> </a:t>
            </a:r>
            <a:r>
              <a:rPr lang="pt-BR" err="1"/>
              <a:t>mediocritatem</a:t>
            </a:r>
            <a:r>
              <a:rPr lang="pt-BR"/>
              <a:t>, no prima..</a:t>
            </a:r>
          </a:p>
        </p:txBody>
      </p:sp>
      <p:sp>
        <p:nvSpPr>
          <p:cNvPr id="16" name="Text Placeholder 2">
            <a:extLst>
              <a:ext uri="{FF2B5EF4-FFF2-40B4-BE49-F238E27FC236}">
                <a16:creationId xmlns:a16="http://schemas.microsoft.com/office/drawing/2014/main" id="{8229B6FD-431A-A647-8D95-A44418B637BB}"/>
              </a:ext>
            </a:extLst>
          </p:cNvPr>
          <p:cNvSpPr>
            <a:spLocks noGrp="1"/>
          </p:cNvSpPr>
          <p:nvPr>
            <p:ph type="body" sz="quarter" idx="23" hasCustomPrompt="1"/>
          </p:nvPr>
        </p:nvSpPr>
        <p:spPr>
          <a:xfrm>
            <a:off x="5886770" y="2312972"/>
            <a:ext cx="1984835" cy="243972"/>
          </a:xfrm>
        </p:spPr>
        <p:txBody>
          <a:bodyPr vert="horz" lIns="0" tIns="0" rIns="0" bIns="0" rtlCol="0" anchor="t" anchorCtr="0">
            <a:noAutofit/>
          </a:bodyPr>
          <a:lstStyle>
            <a:lvl1pPr marL="0" indent="0">
              <a:buFontTx/>
              <a:buNone/>
              <a:defRPr lang="en-US" sz="1350" b="0" i="0" cap="all" baseline="0" dirty="0">
                <a:solidFill>
                  <a:schemeClr val="accent1"/>
                </a:solidFill>
                <a:latin typeface="Franklin Gothic Medium Cond" panose="020B0606030402020204" pitchFamily="34" charset="0"/>
              </a:defRPr>
            </a:lvl1pPr>
          </a:lstStyle>
          <a:p>
            <a:pPr lvl="0">
              <a:lnSpc>
                <a:spcPct val="80000"/>
              </a:lnSpc>
              <a:spcBef>
                <a:spcPts val="0"/>
              </a:spcBef>
            </a:pPr>
            <a:r>
              <a:rPr lang="en-US"/>
              <a:t>ONE OR TWO LINES</a:t>
            </a:r>
          </a:p>
        </p:txBody>
      </p:sp>
      <p:sp>
        <p:nvSpPr>
          <p:cNvPr id="15" name="Title 4">
            <a:extLst>
              <a:ext uri="{FF2B5EF4-FFF2-40B4-BE49-F238E27FC236}">
                <a16:creationId xmlns:a16="http://schemas.microsoft.com/office/drawing/2014/main" id="{7931B1DB-C293-A840-B75B-BE17B0817D5B}"/>
              </a:ext>
            </a:extLst>
          </p:cNvPr>
          <p:cNvSpPr>
            <a:spLocks noGrp="1"/>
          </p:cNvSpPr>
          <p:nvPr>
            <p:ph type="title" hasCustomPrompt="1"/>
          </p:nvPr>
        </p:nvSpPr>
        <p:spPr>
          <a:xfrm>
            <a:off x="2954704" y="553417"/>
            <a:ext cx="5503008" cy="830618"/>
          </a:xfrm>
        </p:spPr>
        <p:txBody>
          <a:bodyPr>
            <a:noAutofit/>
          </a:bodyPr>
          <a:lstStyle>
            <a:lvl1pPr>
              <a:defRPr sz="3000"/>
            </a:lvl1pPr>
          </a:lstStyle>
          <a:p>
            <a:r>
              <a:rPr lang="en-US"/>
              <a:t>title</a:t>
            </a:r>
          </a:p>
        </p:txBody>
      </p:sp>
    </p:spTree>
    <p:extLst>
      <p:ext uri="{BB962C8B-B14F-4D97-AF65-F5344CB8AC3E}">
        <p14:creationId xmlns:p14="http://schemas.microsoft.com/office/powerpoint/2010/main" val="14104605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hree Key Points">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973CDAF1-4BB2-9E42-A71C-4F5460496E60}"/>
              </a:ext>
            </a:extLst>
          </p:cNvPr>
          <p:cNvSpPr>
            <a:spLocks noGrp="1"/>
          </p:cNvSpPr>
          <p:nvPr>
            <p:ph type="sldNum" sz="quarter" idx="10"/>
          </p:nvPr>
        </p:nvSpPr>
        <p:spPr/>
        <p:txBody>
          <a:bodyPr/>
          <a:lstStyle/>
          <a:p>
            <a:fld id="{234755BD-B4AC-9044-BCE4-27904766F8BB}" type="slidenum">
              <a:rPr lang="en-US" smtClean="0"/>
              <a:t>‹#›</a:t>
            </a:fld>
            <a:endParaRPr lang="en-US"/>
          </a:p>
        </p:txBody>
      </p:sp>
      <p:sp>
        <p:nvSpPr>
          <p:cNvPr id="14" name="Text Placeholder 2">
            <a:extLst>
              <a:ext uri="{FF2B5EF4-FFF2-40B4-BE49-F238E27FC236}">
                <a16:creationId xmlns:a16="http://schemas.microsoft.com/office/drawing/2014/main" id="{F6952A60-B5EF-8342-A181-27C1C2084970}"/>
              </a:ext>
            </a:extLst>
          </p:cNvPr>
          <p:cNvSpPr>
            <a:spLocks noGrp="1"/>
          </p:cNvSpPr>
          <p:nvPr>
            <p:ph type="body" sz="quarter" idx="20" hasCustomPrompt="1"/>
          </p:nvPr>
        </p:nvSpPr>
        <p:spPr>
          <a:xfrm>
            <a:off x="672841" y="2513430"/>
            <a:ext cx="2057198" cy="1820465"/>
          </a:xfrm>
        </p:spPr>
        <p:txBody>
          <a:bodyPr lIns="0"/>
          <a:lstStyle>
            <a:lvl1pPr marL="0" indent="0">
              <a:buFontTx/>
              <a:buNone/>
              <a:defRPr sz="1077" b="0" i="0"/>
            </a:lvl1pPr>
            <a:lvl2pPr marL="342824" indent="0">
              <a:buFontTx/>
              <a:buNone/>
              <a:defRPr sz="1051" b="0" i="0"/>
            </a:lvl2pPr>
            <a:lvl3pPr marL="685647" indent="0">
              <a:buFontTx/>
              <a:buNone/>
              <a:defRPr sz="1051" b="0" i="0"/>
            </a:lvl3pPr>
            <a:lvl4pPr>
              <a:defRPr sz="1201"/>
            </a:lvl4pPr>
            <a:lvl5pPr>
              <a:defRPr sz="1201"/>
            </a:lvl5pPr>
          </a:lstStyle>
          <a:p>
            <a:pPr lvl="0"/>
            <a:r>
              <a:rPr lang="en-US"/>
              <a:t>Font size min recommended at 14pt and line spacing of at least Multiple 1.1</a:t>
            </a:r>
          </a:p>
          <a:p>
            <a:pPr lvl="0"/>
            <a:r>
              <a:rPr lang="pt-BR"/>
              <a:t>Apita </a:t>
            </a:r>
            <a:r>
              <a:rPr lang="pt-BR" err="1"/>
              <a:t>imentemqui</a:t>
            </a:r>
            <a:r>
              <a:rPr lang="pt-BR"/>
              <a:t> te </a:t>
            </a:r>
            <a:r>
              <a:rPr lang="pt-BR" err="1"/>
              <a:t>sunte</a:t>
            </a:r>
            <a:r>
              <a:rPr lang="pt-BR"/>
              <a:t> </a:t>
            </a:r>
            <a:r>
              <a:rPr lang="pt-BR" err="1"/>
              <a:t>cuptia</a:t>
            </a:r>
            <a:r>
              <a:rPr lang="pt-BR"/>
              <a:t> </a:t>
            </a:r>
            <a:r>
              <a:rPr lang="pt-BR" err="1"/>
              <a:t>sam</a:t>
            </a:r>
            <a:r>
              <a:rPr lang="pt-BR"/>
              <a:t> cus </a:t>
            </a:r>
            <a:r>
              <a:rPr lang="pt-BR" err="1"/>
              <a:t>dem</a:t>
            </a:r>
            <a:r>
              <a:rPr lang="pt-BR"/>
              <a:t> </a:t>
            </a:r>
            <a:r>
              <a:rPr lang="pt-BR" err="1"/>
              <a:t>qui</a:t>
            </a:r>
            <a:r>
              <a:rPr lang="pt-BR"/>
              <a:t> </a:t>
            </a:r>
            <a:r>
              <a:rPr lang="pt-BR" err="1"/>
              <a:t>deni</a:t>
            </a:r>
            <a:r>
              <a:rPr lang="pt-BR"/>
              <a:t> </a:t>
            </a:r>
            <a:r>
              <a:rPr lang="pt-BR" err="1"/>
              <a:t>incitatet</a:t>
            </a:r>
            <a:r>
              <a:rPr lang="pt-BR"/>
              <a:t> </a:t>
            </a:r>
            <a:r>
              <a:rPr lang="pt-BR" err="1"/>
              <a:t>nonsend</a:t>
            </a:r>
            <a:r>
              <a:rPr lang="pt-BR"/>
              <a:t>?</a:t>
            </a:r>
          </a:p>
        </p:txBody>
      </p:sp>
      <p:sp>
        <p:nvSpPr>
          <p:cNvPr id="15" name="Text Placeholder 2">
            <a:extLst>
              <a:ext uri="{FF2B5EF4-FFF2-40B4-BE49-F238E27FC236}">
                <a16:creationId xmlns:a16="http://schemas.microsoft.com/office/drawing/2014/main" id="{7368CDCD-F9E4-144D-A14A-7E05183FC3F6}"/>
              </a:ext>
            </a:extLst>
          </p:cNvPr>
          <p:cNvSpPr>
            <a:spLocks noGrp="1"/>
          </p:cNvSpPr>
          <p:nvPr>
            <p:ph type="body" sz="quarter" idx="19" hasCustomPrompt="1"/>
          </p:nvPr>
        </p:nvSpPr>
        <p:spPr>
          <a:xfrm>
            <a:off x="672840" y="2118948"/>
            <a:ext cx="2057199" cy="243972"/>
          </a:xfrm>
        </p:spPr>
        <p:txBody>
          <a:bodyPr vert="horz" lIns="0" tIns="0" rIns="0" bIns="0" rtlCol="0" anchor="t" anchorCtr="0">
            <a:noAutofit/>
          </a:bodyPr>
          <a:lstStyle>
            <a:lvl1pPr marL="0" indent="0">
              <a:buFontTx/>
              <a:buNone/>
              <a:defRPr lang="en-US" sz="1538" b="0" i="0" cap="all" baseline="0" dirty="0">
                <a:solidFill>
                  <a:schemeClr val="accent1"/>
                </a:solidFill>
                <a:latin typeface="Franklin Gothic Medium Cond" panose="020B0606030402020204" pitchFamily="34" charset="0"/>
              </a:defRPr>
            </a:lvl1pPr>
          </a:lstStyle>
          <a:p>
            <a:pPr lvl="0">
              <a:lnSpc>
                <a:spcPct val="80000"/>
              </a:lnSpc>
              <a:spcBef>
                <a:spcPts val="0"/>
              </a:spcBef>
            </a:pPr>
            <a:r>
              <a:rPr lang="en-US"/>
              <a:t>ONE OR TWO LINES</a:t>
            </a:r>
          </a:p>
        </p:txBody>
      </p:sp>
      <p:sp>
        <p:nvSpPr>
          <p:cNvPr id="17" name="Text Placeholder 2">
            <a:extLst>
              <a:ext uri="{FF2B5EF4-FFF2-40B4-BE49-F238E27FC236}">
                <a16:creationId xmlns:a16="http://schemas.microsoft.com/office/drawing/2014/main" id="{D755014F-B9EB-B048-B35A-1DE94770943E}"/>
              </a:ext>
            </a:extLst>
          </p:cNvPr>
          <p:cNvSpPr>
            <a:spLocks noGrp="1"/>
          </p:cNvSpPr>
          <p:nvPr>
            <p:ph type="body" sz="quarter" idx="21" hasCustomPrompt="1"/>
          </p:nvPr>
        </p:nvSpPr>
        <p:spPr>
          <a:xfrm>
            <a:off x="3622499" y="2513430"/>
            <a:ext cx="2057199" cy="1820465"/>
          </a:xfrm>
        </p:spPr>
        <p:txBody>
          <a:bodyPr lIns="0"/>
          <a:lstStyle>
            <a:lvl1pPr marL="0" indent="0">
              <a:buFontTx/>
              <a:buNone/>
              <a:defRPr sz="1077" b="0" i="0"/>
            </a:lvl1pPr>
            <a:lvl2pPr marL="342824" indent="0">
              <a:buFontTx/>
              <a:buNone/>
              <a:defRPr sz="1051" b="0" i="0"/>
            </a:lvl2pPr>
            <a:lvl3pPr marL="685647" indent="0">
              <a:buFontTx/>
              <a:buNone/>
              <a:defRPr sz="1051" b="0" i="0"/>
            </a:lvl3pPr>
            <a:lvl4pPr>
              <a:defRPr sz="1201"/>
            </a:lvl4pPr>
            <a:lvl5pPr>
              <a:defRPr sz="1201"/>
            </a:lvl5pPr>
          </a:lstStyle>
          <a:p>
            <a:pPr lvl="0"/>
            <a:r>
              <a:rPr lang="en-US"/>
              <a:t>Font size min recommended at 14pt and line spacing of at least Multiple 1.1</a:t>
            </a:r>
          </a:p>
          <a:p>
            <a:pPr lvl="0"/>
            <a:r>
              <a:rPr lang="pt-BR"/>
              <a:t>Apita </a:t>
            </a:r>
            <a:r>
              <a:rPr lang="pt-BR" err="1"/>
              <a:t>imentemqui</a:t>
            </a:r>
            <a:r>
              <a:rPr lang="pt-BR"/>
              <a:t> te </a:t>
            </a:r>
            <a:r>
              <a:rPr lang="pt-BR" err="1"/>
              <a:t>sunte</a:t>
            </a:r>
            <a:r>
              <a:rPr lang="pt-BR"/>
              <a:t> </a:t>
            </a:r>
            <a:r>
              <a:rPr lang="pt-BR" err="1"/>
              <a:t>cuptia</a:t>
            </a:r>
            <a:r>
              <a:rPr lang="pt-BR"/>
              <a:t> </a:t>
            </a:r>
            <a:r>
              <a:rPr lang="pt-BR" err="1"/>
              <a:t>sam</a:t>
            </a:r>
            <a:r>
              <a:rPr lang="pt-BR"/>
              <a:t> cus </a:t>
            </a:r>
            <a:r>
              <a:rPr lang="pt-BR" err="1"/>
              <a:t>dem</a:t>
            </a:r>
            <a:r>
              <a:rPr lang="pt-BR"/>
              <a:t> </a:t>
            </a:r>
            <a:r>
              <a:rPr lang="pt-BR" err="1"/>
              <a:t>qui</a:t>
            </a:r>
            <a:r>
              <a:rPr lang="pt-BR"/>
              <a:t> </a:t>
            </a:r>
            <a:r>
              <a:rPr lang="pt-BR" err="1"/>
              <a:t>deni</a:t>
            </a:r>
            <a:r>
              <a:rPr lang="pt-BR"/>
              <a:t> </a:t>
            </a:r>
            <a:r>
              <a:rPr lang="pt-BR" err="1"/>
              <a:t>incitatet</a:t>
            </a:r>
            <a:r>
              <a:rPr lang="pt-BR"/>
              <a:t> </a:t>
            </a:r>
            <a:r>
              <a:rPr lang="pt-BR" err="1"/>
              <a:t>nonsend</a:t>
            </a:r>
            <a:r>
              <a:rPr lang="pt-BR"/>
              <a:t>?</a:t>
            </a:r>
          </a:p>
        </p:txBody>
      </p:sp>
      <p:sp>
        <p:nvSpPr>
          <p:cNvPr id="18" name="Text Placeholder 2">
            <a:extLst>
              <a:ext uri="{FF2B5EF4-FFF2-40B4-BE49-F238E27FC236}">
                <a16:creationId xmlns:a16="http://schemas.microsoft.com/office/drawing/2014/main" id="{B7CC4EBA-7293-274F-AE25-5C049513FC41}"/>
              </a:ext>
            </a:extLst>
          </p:cNvPr>
          <p:cNvSpPr>
            <a:spLocks noGrp="1"/>
          </p:cNvSpPr>
          <p:nvPr>
            <p:ph type="body" sz="quarter" idx="22" hasCustomPrompt="1"/>
          </p:nvPr>
        </p:nvSpPr>
        <p:spPr>
          <a:xfrm>
            <a:off x="3622500" y="2118948"/>
            <a:ext cx="1984835" cy="243972"/>
          </a:xfrm>
        </p:spPr>
        <p:txBody>
          <a:bodyPr vert="horz" lIns="0" tIns="0" rIns="0" bIns="0" rtlCol="0" anchor="t" anchorCtr="0">
            <a:noAutofit/>
          </a:bodyPr>
          <a:lstStyle>
            <a:lvl1pPr marL="0" indent="0">
              <a:buFontTx/>
              <a:buNone/>
              <a:defRPr lang="en-US" sz="1538" b="0" i="0" cap="all" baseline="0" dirty="0">
                <a:solidFill>
                  <a:schemeClr val="accent1"/>
                </a:solidFill>
                <a:latin typeface="Franklin Gothic Medium Cond" panose="020B0606030402020204" pitchFamily="34" charset="0"/>
              </a:defRPr>
            </a:lvl1pPr>
          </a:lstStyle>
          <a:p>
            <a:pPr lvl="0">
              <a:lnSpc>
                <a:spcPct val="80000"/>
              </a:lnSpc>
              <a:spcBef>
                <a:spcPts val="0"/>
              </a:spcBef>
            </a:pPr>
            <a:r>
              <a:rPr lang="en-US"/>
              <a:t>ONE OR TWO LINES</a:t>
            </a:r>
          </a:p>
        </p:txBody>
      </p:sp>
      <p:sp>
        <p:nvSpPr>
          <p:cNvPr id="26" name="Text Placeholder 2">
            <a:extLst>
              <a:ext uri="{FF2B5EF4-FFF2-40B4-BE49-F238E27FC236}">
                <a16:creationId xmlns:a16="http://schemas.microsoft.com/office/drawing/2014/main" id="{87B0099D-B6F5-0A4B-8B1C-F691AC360766}"/>
              </a:ext>
            </a:extLst>
          </p:cNvPr>
          <p:cNvSpPr>
            <a:spLocks noGrp="1"/>
          </p:cNvSpPr>
          <p:nvPr>
            <p:ph type="body" sz="quarter" idx="23" hasCustomPrompt="1"/>
          </p:nvPr>
        </p:nvSpPr>
        <p:spPr>
          <a:xfrm>
            <a:off x="6573457" y="2513430"/>
            <a:ext cx="2057199" cy="1820465"/>
          </a:xfrm>
        </p:spPr>
        <p:txBody>
          <a:bodyPr lIns="0"/>
          <a:lstStyle>
            <a:lvl1pPr marL="0" indent="0">
              <a:buFontTx/>
              <a:buNone/>
              <a:defRPr sz="1077" b="0" i="0"/>
            </a:lvl1pPr>
            <a:lvl2pPr marL="342824" indent="0">
              <a:buFontTx/>
              <a:buNone/>
              <a:defRPr sz="1051" b="0" i="0"/>
            </a:lvl2pPr>
            <a:lvl3pPr marL="685647" indent="0">
              <a:buFontTx/>
              <a:buNone/>
              <a:defRPr sz="1051" b="0" i="0"/>
            </a:lvl3pPr>
            <a:lvl4pPr>
              <a:defRPr sz="1201"/>
            </a:lvl4pPr>
            <a:lvl5pPr>
              <a:defRPr sz="1201"/>
            </a:lvl5pPr>
          </a:lstStyle>
          <a:p>
            <a:pPr lvl="0"/>
            <a:r>
              <a:rPr lang="en-US"/>
              <a:t>Font size min recommended at 14pt and line spacing of at least Multiple 1.1</a:t>
            </a:r>
          </a:p>
          <a:p>
            <a:pPr lvl="0"/>
            <a:r>
              <a:rPr lang="pt-BR"/>
              <a:t>Apita </a:t>
            </a:r>
            <a:r>
              <a:rPr lang="pt-BR" err="1"/>
              <a:t>imentemqui</a:t>
            </a:r>
            <a:r>
              <a:rPr lang="pt-BR"/>
              <a:t> te </a:t>
            </a:r>
            <a:r>
              <a:rPr lang="pt-BR" err="1"/>
              <a:t>sunte</a:t>
            </a:r>
            <a:r>
              <a:rPr lang="pt-BR"/>
              <a:t> </a:t>
            </a:r>
            <a:r>
              <a:rPr lang="pt-BR" err="1"/>
              <a:t>cuptia</a:t>
            </a:r>
            <a:r>
              <a:rPr lang="pt-BR"/>
              <a:t> </a:t>
            </a:r>
            <a:r>
              <a:rPr lang="pt-BR" err="1"/>
              <a:t>sam</a:t>
            </a:r>
            <a:r>
              <a:rPr lang="pt-BR"/>
              <a:t> cus </a:t>
            </a:r>
            <a:r>
              <a:rPr lang="pt-BR" err="1"/>
              <a:t>dem</a:t>
            </a:r>
            <a:r>
              <a:rPr lang="pt-BR"/>
              <a:t> </a:t>
            </a:r>
            <a:r>
              <a:rPr lang="pt-BR" err="1"/>
              <a:t>qui</a:t>
            </a:r>
            <a:r>
              <a:rPr lang="pt-BR"/>
              <a:t> </a:t>
            </a:r>
            <a:r>
              <a:rPr lang="pt-BR" err="1"/>
              <a:t>deni</a:t>
            </a:r>
            <a:r>
              <a:rPr lang="pt-BR"/>
              <a:t> </a:t>
            </a:r>
            <a:r>
              <a:rPr lang="pt-BR" err="1"/>
              <a:t>incitatet</a:t>
            </a:r>
            <a:r>
              <a:rPr lang="pt-BR"/>
              <a:t> </a:t>
            </a:r>
            <a:r>
              <a:rPr lang="pt-BR" err="1"/>
              <a:t>nonsend</a:t>
            </a:r>
            <a:r>
              <a:rPr lang="pt-BR"/>
              <a:t>?</a:t>
            </a:r>
          </a:p>
        </p:txBody>
      </p:sp>
      <p:sp>
        <p:nvSpPr>
          <p:cNvPr id="27" name="Text Placeholder 2">
            <a:extLst>
              <a:ext uri="{FF2B5EF4-FFF2-40B4-BE49-F238E27FC236}">
                <a16:creationId xmlns:a16="http://schemas.microsoft.com/office/drawing/2014/main" id="{AD336ADF-3827-EF49-BB19-A9DDE535380A}"/>
              </a:ext>
            </a:extLst>
          </p:cNvPr>
          <p:cNvSpPr>
            <a:spLocks noGrp="1"/>
          </p:cNvSpPr>
          <p:nvPr>
            <p:ph type="body" sz="quarter" idx="24" hasCustomPrompt="1"/>
          </p:nvPr>
        </p:nvSpPr>
        <p:spPr>
          <a:xfrm>
            <a:off x="6573457" y="2118948"/>
            <a:ext cx="1984835" cy="243972"/>
          </a:xfrm>
        </p:spPr>
        <p:txBody>
          <a:bodyPr vert="horz" lIns="0" tIns="0" rIns="0" bIns="0" rtlCol="0" anchor="t" anchorCtr="0">
            <a:noAutofit/>
          </a:bodyPr>
          <a:lstStyle>
            <a:lvl1pPr marL="0" indent="0">
              <a:buFontTx/>
              <a:buNone/>
              <a:defRPr lang="en-US" sz="1538" b="0" i="0" cap="all" baseline="0" dirty="0">
                <a:solidFill>
                  <a:schemeClr val="accent1"/>
                </a:solidFill>
                <a:latin typeface="Franklin Gothic Medium Cond" panose="020B0606030402020204" pitchFamily="34" charset="0"/>
              </a:defRPr>
            </a:lvl1pPr>
          </a:lstStyle>
          <a:p>
            <a:pPr lvl="0">
              <a:lnSpc>
                <a:spcPct val="80000"/>
              </a:lnSpc>
              <a:spcBef>
                <a:spcPts val="0"/>
              </a:spcBef>
            </a:pPr>
            <a:r>
              <a:rPr lang="en-US"/>
              <a:t>ONE OR TWO LINES</a:t>
            </a:r>
          </a:p>
        </p:txBody>
      </p:sp>
      <p:sp>
        <p:nvSpPr>
          <p:cNvPr id="34" name="Picture Placeholder 31">
            <a:extLst>
              <a:ext uri="{FF2B5EF4-FFF2-40B4-BE49-F238E27FC236}">
                <a16:creationId xmlns:a16="http://schemas.microsoft.com/office/drawing/2014/main" id="{FAF2A23B-AF0C-A64A-AB99-930AF80C795C}"/>
              </a:ext>
            </a:extLst>
          </p:cNvPr>
          <p:cNvSpPr>
            <a:spLocks noGrp="1"/>
          </p:cNvSpPr>
          <p:nvPr>
            <p:ph type="pic" sz="quarter" idx="27" hasCustomPrompt="1"/>
          </p:nvPr>
        </p:nvSpPr>
        <p:spPr>
          <a:xfrm>
            <a:off x="3622500" y="1566248"/>
            <a:ext cx="409832" cy="409873"/>
          </a:xfrm>
        </p:spPr>
        <p:txBody>
          <a:bodyPr>
            <a:normAutofit/>
          </a:bodyPr>
          <a:lstStyle>
            <a:lvl1pPr marL="0" indent="0" algn="ctr">
              <a:buNone/>
              <a:defRPr sz="900">
                <a:solidFill>
                  <a:schemeClr val="accent3"/>
                </a:solidFill>
              </a:defRPr>
            </a:lvl1pPr>
          </a:lstStyle>
          <a:p>
            <a:r>
              <a:rPr lang="en-US"/>
              <a:t>icon</a:t>
            </a:r>
          </a:p>
        </p:txBody>
      </p:sp>
      <p:sp>
        <p:nvSpPr>
          <p:cNvPr id="35" name="Picture Placeholder 31">
            <a:extLst>
              <a:ext uri="{FF2B5EF4-FFF2-40B4-BE49-F238E27FC236}">
                <a16:creationId xmlns:a16="http://schemas.microsoft.com/office/drawing/2014/main" id="{7F3C18A3-F71E-4D4B-A1ED-3DEBA9639E0F}"/>
              </a:ext>
            </a:extLst>
          </p:cNvPr>
          <p:cNvSpPr>
            <a:spLocks noGrp="1"/>
          </p:cNvSpPr>
          <p:nvPr>
            <p:ph type="pic" sz="quarter" idx="28" hasCustomPrompt="1"/>
          </p:nvPr>
        </p:nvSpPr>
        <p:spPr>
          <a:xfrm>
            <a:off x="672841" y="1566248"/>
            <a:ext cx="409832" cy="409873"/>
          </a:xfrm>
        </p:spPr>
        <p:txBody>
          <a:bodyPr>
            <a:normAutofit/>
          </a:bodyPr>
          <a:lstStyle>
            <a:lvl1pPr marL="0" indent="0" algn="ctr">
              <a:buNone/>
              <a:defRPr sz="900">
                <a:solidFill>
                  <a:schemeClr val="accent3"/>
                </a:solidFill>
              </a:defRPr>
            </a:lvl1pPr>
          </a:lstStyle>
          <a:p>
            <a:r>
              <a:rPr lang="en-US"/>
              <a:t>icon</a:t>
            </a:r>
          </a:p>
        </p:txBody>
      </p:sp>
      <p:sp>
        <p:nvSpPr>
          <p:cNvPr id="36" name="Picture Placeholder 31">
            <a:extLst>
              <a:ext uri="{FF2B5EF4-FFF2-40B4-BE49-F238E27FC236}">
                <a16:creationId xmlns:a16="http://schemas.microsoft.com/office/drawing/2014/main" id="{B5BA7133-130D-6B49-B85A-99BD6C472AA3}"/>
              </a:ext>
            </a:extLst>
          </p:cNvPr>
          <p:cNvSpPr>
            <a:spLocks noGrp="1"/>
          </p:cNvSpPr>
          <p:nvPr>
            <p:ph type="pic" sz="quarter" idx="29" hasCustomPrompt="1"/>
          </p:nvPr>
        </p:nvSpPr>
        <p:spPr>
          <a:xfrm>
            <a:off x="6572158" y="1566248"/>
            <a:ext cx="409832" cy="409873"/>
          </a:xfrm>
        </p:spPr>
        <p:txBody>
          <a:bodyPr>
            <a:normAutofit/>
          </a:bodyPr>
          <a:lstStyle>
            <a:lvl1pPr marL="0" indent="0" algn="ctr">
              <a:buNone/>
              <a:defRPr sz="900">
                <a:solidFill>
                  <a:schemeClr val="accent3"/>
                </a:solidFill>
              </a:defRPr>
            </a:lvl1pPr>
          </a:lstStyle>
          <a:p>
            <a:r>
              <a:rPr lang="en-US"/>
              <a:t>icon</a:t>
            </a:r>
          </a:p>
        </p:txBody>
      </p:sp>
      <p:cxnSp>
        <p:nvCxnSpPr>
          <p:cNvPr id="22" name="Straight Connector 21">
            <a:extLst>
              <a:ext uri="{FF2B5EF4-FFF2-40B4-BE49-F238E27FC236}">
                <a16:creationId xmlns:a16="http://schemas.microsoft.com/office/drawing/2014/main" id="{70CEAD40-DE74-B343-9D8D-9392CBCDEB25}"/>
              </a:ext>
            </a:extLst>
          </p:cNvPr>
          <p:cNvCxnSpPr>
            <a:cxnSpLocks/>
          </p:cNvCxnSpPr>
          <p:nvPr userDrawn="1"/>
        </p:nvCxnSpPr>
        <p:spPr>
          <a:xfrm>
            <a:off x="672840" y="944654"/>
            <a:ext cx="879231" cy="0"/>
          </a:xfrm>
          <a:prstGeom prst="line">
            <a:avLst/>
          </a:prstGeom>
          <a:ln w="79375"/>
        </p:spPr>
        <p:style>
          <a:lnRef idx="1">
            <a:schemeClr val="accent2"/>
          </a:lnRef>
          <a:fillRef idx="0">
            <a:schemeClr val="accent2"/>
          </a:fillRef>
          <a:effectRef idx="0">
            <a:schemeClr val="accent2"/>
          </a:effectRef>
          <a:fontRef idx="minor">
            <a:schemeClr val="tx1"/>
          </a:fontRef>
        </p:style>
      </p:cxnSp>
      <p:sp>
        <p:nvSpPr>
          <p:cNvPr id="23" name="Title Placeholder 17">
            <a:extLst>
              <a:ext uri="{FF2B5EF4-FFF2-40B4-BE49-F238E27FC236}">
                <a16:creationId xmlns:a16="http://schemas.microsoft.com/office/drawing/2014/main" id="{D030E53E-8889-D74F-AF88-DA5ECF1B3892}"/>
              </a:ext>
            </a:extLst>
          </p:cNvPr>
          <p:cNvSpPr>
            <a:spLocks noGrp="1"/>
          </p:cNvSpPr>
          <p:nvPr>
            <p:ph type="title"/>
          </p:nvPr>
        </p:nvSpPr>
        <p:spPr>
          <a:xfrm>
            <a:off x="684427" y="262128"/>
            <a:ext cx="7775146" cy="598633"/>
          </a:xfrm>
          <a:prstGeom prst="rect">
            <a:avLst/>
          </a:prstGeom>
        </p:spPr>
        <p:txBody>
          <a:bodyPr vert="horz" lIns="0" tIns="45720" rIns="91440" bIns="45720" rtlCol="0" anchor="b" anchorCtr="0">
            <a:noAutofit/>
          </a:bodyPr>
          <a:lstStyle/>
          <a:p>
            <a:r>
              <a:rPr lang="en-US"/>
              <a:t>Click to edit Master title style</a:t>
            </a:r>
          </a:p>
        </p:txBody>
      </p:sp>
    </p:spTree>
    <p:extLst>
      <p:ext uri="{BB962C8B-B14F-4D97-AF65-F5344CB8AC3E}">
        <p14:creationId xmlns:p14="http://schemas.microsoft.com/office/powerpoint/2010/main" val="8917468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hree Key Points with Subtitle">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973CDAF1-4BB2-9E42-A71C-4F5460496E60}"/>
              </a:ext>
            </a:extLst>
          </p:cNvPr>
          <p:cNvSpPr>
            <a:spLocks noGrp="1"/>
          </p:cNvSpPr>
          <p:nvPr>
            <p:ph type="sldNum" sz="quarter" idx="10"/>
          </p:nvPr>
        </p:nvSpPr>
        <p:spPr/>
        <p:txBody>
          <a:bodyPr/>
          <a:lstStyle/>
          <a:p>
            <a:fld id="{234755BD-B4AC-9044-BCE4-27904766F8BB}" type="slidenum">
              <a:rPr lang="en-US" smtClean="0"/>
              <a:t>‹#›</a:t>
            </a:fld>
            <a:endParaRPr lang="en-US"/>
          </a:p>
        </p:txBody>
      </p:sp>
      <p:sp>
        <p:nvSpPr>
          <p:cNvPr id="14" name="Text Placeholder 2">
            <a:extLst>
              <a:ext uri="{FF2B5EF4-FFF2-40B4-BE49-F238E27FC236}">
                <a16:creationId xmlns:a16="http://schemas.microsoft.com/office/drawing/2014/main" id="{F6952A60-B5EF-8342-A181-27C1C2084970}"/>
              </a:ext>
            </a:extLst>
          </p:cNvPr>
          <p:cNvSpPr>
            <a:spLocks noGrp="1"/>
          </p:cNvSpPr>
          <p:nvPr>
            <p:ph type="body" sz="quarter" idx="20" hasCustomPrompt="1"/>
          </p:nvPr>
        </p:nvSpPr>
        <p:spPr>
          <a:xfrm>
            <a:off x="681434" y="2867320"/>
            <a:ext cx="2057199" cy="1082914"/>
          </a:xfrm>
        </p:spPr>
        <p:txBody>
          <a:bodyPr lIns="0">
            <a:normAutofit/>
          </a:bodyPr>
          <a:lstStyle>
            <a:lvl1pPr marL="0" indent="0">
              <a:buFontTx/>
              <a:buNone/>
              <a:defRPr sz="900" b="0" i="0"/>
            </a:lvl1pPr>
            <a:lvl2pPr marL="342824" indent="0">
              <a:buFontTx/>
              <a:buNone/>
              <a:defRPr sz="1051" b="0" i="0"/>
            </a:lvl2pPr>
            <a:lvl3pPr marL="685647" indent="0">
              <a:buFontTx/>
              <a:buNone/>
              <a:defRPr sz="1051" b="0" i="0"/>
            </a:lvl3pPr>
            <a:lvl4pPr>
              <a:defRPr sz="1201"/>
            </a:lvl4pPr>
            <a:lvl5pPr>
              <a:defRPr sz="1201"/>
            </a:lvl5pPr>
          </a:lstStyle>
          <a:p>
            <a:pPr lvl="0"/>
            <a:r>
              <a:rPr lang="en-US"/>
              <a:t>Font size min 14pt recommended and line spacing of at least Multiple 1.1</a:t>
            </a:r>
          </a:p>
          <a:p>
            <a:pPr lvl="0"/>
            <a:r>
              <a:rPr lang="pt-BR"/>
              <a:t>Apita </a:t>
            </a:r>
            <a:r>
              <a:rPr lang="pt-BR" err="1"/>
              <a:t>imentemqui</a:t>
            </a:r>
            <a:r>
              <a:rPr lang="pt-BR"/>
              <a:t> te </a:t>
            </a:r>
            <a:r>
              <a:rPr lang="pt-BR" err="1"/>
              <a:t>sunte</a:t>
            </a:r>
            <a:r>
              <a:rPr lang="pt-BR"/>
              <a:t> </a:t>
            </a:r>
            <a:r>
              <a:rPr lang="pt-BR" err="1"/>
              <a:t>cuptia</a:t>
            </a:r>
            <a:r>
              <a:rPr lang="pt-BR"/>
              <a:t> </a:t>
            </a:r>
            <a:r>
              <a:rPr lang="pt-BR" err="1"/>
              <a:t>sam</a:t>
            </a:r>
            <a:r>
              <a:rPr lang="pt-BR"/>
              <a:t> cus </a:t>
            </a:r>
            <a:r>
              <a:rPr lang="pt-BR" err="1"/>
              <a:t>dem</a:t>
            </a:r>
            <a:r>
              <a:rPr lang="pt-BR"/>
              <a:t> </a:t>
            </a:r>
            <a:r>
              <a:rPr lang="pt-BR" err="1"/>
              <a:t>qui</a:t>
            </a:r>
            <a:r>
              <a:rPr lang="pt-BR"/>
              <a:t> </a:t>
            </a:r>
            <a:r>
              <a:rPr lang="pt-BR" err="1"/>
              <a:t>deni</a:t>
            </a:r>
            <a:r>
              <a:rPr lang="pt-BR"/>
              <a:t> </a:t>
            </a:r>
            <a:r>
              <a:rPr lang="pt-BR" err="1"/>
              <a:t>incitatet</a:t>
            </a:r>
            <a:r>
              <a:rPr lang="pt-BR"/>
              <a:t> </a:t>
            </a:r>
            <a:r>
              <a:rPr lang="pt-BR" err="1"/>
              <a:t>nonsend</a:t>
            </a:r>
            <a:r>
              <a:rPr lang="pt-BR"/>
              <a:t>?</a:t>
            </a:r>
          </a:p>
        </p:txBody>
      </p:sp>
      <p:sp>
        <p:nvSpPr>
          <p:cNvPr id="17" name="Text Placeholder 2">
            <a:extLst>
              <a:ext uri="{FF2B5EF4-FFF2-40B4-BE49-F238E27FC236}">
                <a16:creationId xmlns:a16="http://schemas.microsoft.com/office/drawing/2014/main" id="{D755014F-B9EB-B048-B35A-1DE94770943E}"/>
              </a:ext>
            </a:extLst>
          </p:cNvPr>
          <p:cNvSpPr>
            <a:spLocks noGrp="1"/>
          </p:cNvSpPr>
          <p:nvPr>
            <p:ph type="body" sz="quarter" idx="21" hasCustomPrompt="1"/>
          </p:nvPr>
        </p:nvSpPr>
        <p:spPr>
          <a:xfrm>
            <a:off x="3542751" y="2867320"/>
            <a:ext cx="2057199" cy="1082914"/>
          </a:xfrm>
        </p:spPr>
        <p:txBody>
          <a:bodyPr lIns="0">
            <a:normAutofit/>
          </a:bodyPr>
          <a:lstStyle>
            <a:lvl1pPr marL="0" indent="0">
              <a:buFontTx/>
              <a:buNone/>
              <a:defRPr sz="900" b="0" i="0"/>
            </a:lvl1pPr>
            <a:lvl2pPr marL="342824" indent="0">
              <a:buFontTx/>
              <a:buNone/>
              <a:defRPr sz="1051" b="0" i="0"/>
            </a:lvl2pPr>
            <a:lvl3pPr marL="685647" indent="0">
              <a:buFontTx/>
              <a:buNone/>
              <a:defRPr sz="1051" b="0" i="0"/>
            </a:lvl3pPr>
            <a:lvl4pPr>
              <a:defRPr sz="1201"/>
            </a:lvl4pPr>
            <a:lvl5pPr>
              <a:defRPr sz="1201"/>
            </a:lvl5pPr>
          </a:lstStyle>
          <a:p>
            <a:pPr lvl="0"/>
            <a:r>
              <a:rPr lang="en-US"/>
              <a:t>Font size min 14pt recommended and line spacing of at least Multiple 1.1</a:t>
            </a:r>
          </a:p>
          <a:p>
            <a:pPr lvl="0"/>
            <a:r>
              <a:rPr lang="pt-BR"/>
              <a:t>Apita </a:t>
            </a:r>
            <a:r>
              <a:rPr lang="pt-BR" err="1"/>
              <a:t>imentemqui</a:t>
            </a:r>
            <a:r>
              <a:rPr lang="pt-BR"/>
              <a:t> te </a:t>
            </a:r>
            <a:r>
              <a:rPr lang="pt-BR" err="1"/>
              <a:t>sunte</a:t>
            </a:r>
            <a:r>
              <a:rPr lang="pt-BR"/>
              <a:t> </a:t>
            </a:r>
            <a:r>
              <a:rPr lang="pt-BR" err="1"/>
              <a:t>cuptia</a:t>
            </a:r>
            <a:r>
              <a:rPr lang="pt-BR"/>
              <a:t> </a:t>
            </a:r>
            <a:r>
              <a:rPr lang="pt-BR" err="1"/>
              <a:t>sam</a:t>
            </a:r>
            <a:r>
              <a:rPr lang="pt-BR"/>
              <a:t> cus </a:t>
            </a:r>
            <a:r>
              <a:rPr lang="pt-BR" err="1"/>
              <a:t>dem</a:t>
            </a:r>
            <a:r>
              <a:rPr lang="pt-BR"/>
              <a:t> </a:t>
            </a:r>
            <a:r>
              <a:rPr lang="pt-BR" err="1"/>
              <a:t>qui</a:t>
            </a:r>
            <a:r>
              <a:rPr lang="pt-BR"/>
              <a:t> </a:t>
            </a:r>
            <a:r>
              <a:rPr lang="pt-BR" err="1"/>
              <a:t>deni</a:t>
            </a:r>
            <a:r>
              <a:rPr lang="pt-BR"/>
              <a:t> </a:t>
            </a:r>
            <a:r>
              <a:rPr lang="pt-BR" err="1"/>
              <a:t>incitatet</a:t>
            </a:r>
            <a:r>
              <a:rPr lang="pt-BR"/>
              <a:t> </a:t>
            </a:r>
            <a:r>
              <a:rPr lang="pt-BR" err="1"/>
              <a:t>nonsend</a:t>
            </a:r>
            <a:r>
              <a:rPr lang="pt-BR"/>
              <a:t>?</a:t>
            </a:r>
          </a:p>
        </p:txBody>
      </p:sp>
      <p:sp>
        <p:nvSpPr>
          <p:cNvPr id="18" name="Text Placeholder 2">
            <a:extLst>
              <a:ext uri="{FF2B5EF4-FFF2-40B4-BE49-F238E27FC236}">
                <a16:creationId xmlns:a16="http://schemas.microsoft.com/office/drawing/2014/main" id="{B7CC4EBA-7293-274F-AE25-5C049513FC41}"/>
              </a:ext>
            </a:extLst>
          </p:cNvPr>
          <p:cNvSpPr>
            <a:spLocks noGrp="1"/>
          </p:cNvSpPr>
          <p:nvPr>
            <p:ph type="body" sz="quarter" idx="22" hasCustomPrompt="1"/>
          </p:nvPr>
        </p:nvSpPr>
        <p:spPr>
          <a:xfrm>
            <a:off x="3542751" y="2435271"/>
            <a:ext cx="2057199" cy="243972"/>
          </a:xfrm>
        </p:spPr>
        <p:txBody>
          <a:bodyPr vert="horz" lIns="0" tIns="0" rIns="0" bIns="0" rtlCol="0" anchor="t" anchorCtr="0">
            <a:noAutofit/>
          </a:bodyPr>
          <a:lstStyle>
            <a:lvl1pPr marL="0" indent="0">
              <a:buFontTx/>
              <a:buNone/>
              <a:defRPr lang="en-US" sz="1538" b="0" i="0" cap="all" baseline="0" dirty="0">
                <a:solidFill>
                  <a:schemeClr val="accent1"/>
                </a:solidFill>
                <a:latin typeface="Franklin Gothic Medium Cond" panose="020B0606030402020204" pitchFamily="34" charset="0"/>
              </a:defRPr>
            </a:lvl1pPr>
          </a:lstStyle>
          <a:p>
            <a:pPr lvl="0">
              <a:lnSpc>
                <a:spcPct val="80000"/>
              </a:lnSpc>
              <a:spcBef>
                <a:spcPts val="0"/>
              </a:spcBef>
            </a:pPr>
            <a:r>
              <a:rPr lang="en-US"/>
              <a:t>ONE OR TWO LINES</a:t>
            </a:r>
          </a:p>
        </p:txBody>
      </p:sp>
      <p:sp>
        <p:nvSpPr>
          <p:cNvPr id="26" name="Text Placeholder 2">
            <a:extLst>
              <a:ext uri="{FF2B5EF4-FFF2-40B4-BE49-F238E27FC236}">
                <a16:creationId xmlns:a16="http://schemas.microsoft.com/office/drawing/2014/main" id="{87B0099D-B6F5-0A4B-8B1C-F691AC360766}"/>
              </a:ext>
            </a:extLst>
          </p:cNvPr>
          <p:cNvSpPr>
            <a:spLocks noGrp="1"/>
          </p:cNvSpPr>
          <p:nvPr>
            <p:ph type="body" sz="quarter" idx="23" hasCustomPrompt="1"/>
          </p:nvPr>
        </p:nvSpPr>
        <p:spPr>
          <a:xfrm>
            <a:off x="6405368" y="2867320"/>
            <a:ext cx="2057199" cy="1082914"/>
          </a:xfrm>
        </p:spPr>
        <p:txBody>
          <a:bodyPr lIns="0">
            <a:normAutofit/>
          </a:bodyPr>
          <a:lstStyle>
            <a:lvl1pPr marL="0" indent="0">
              <a:buFontTx/>
              <a:buNone/>
              <a:defRPr sz="900" b="0" i="0"/>
            </a:lvl1pPr>
            <a:lvl2pPr marL="342824" indent="0">
              <a:buFontTx/>
              <a:buNone/>
              <a:defRPr sz="1051" b="0" i="0"/>
            </a:lvl2pPr>
            <a:lvl3pPr marL="685647" indent="0">
              <a:buFontTx/>
              <a:buNone/>
              <a:defRPr sz="1051" b="0" i="0"/>
            </a:lvl3pPr>
            <a:lvl4pPr>
              <a:defRPr sz="1201"/>
            </a:lvl4pPr>
            <a:lvl5pPr>
              <a:defRPr sz="1201"/>
            </a:lvl5pPr>
          </a:lstStyle>
          <a:p>
            <a:pPr lvl="0"/>
            <a:r>
              <a:rPr lang="en-US"/>
              <a:t>Font size min 14pt recommended and line spacing of at least Multiple 1.1</a:t>
            </a:r>
          </a:p>
          <a:p>
            <a:pPr lvl="0"/>
            <a:r>
              <a:rPr lang="pt-BR"/>
              <a:t>Apita </a:t>
            </a:r>
            <a:r>
              <a:rPr lang="pt-BR" err="1"/>
              <a:t>imentemqui</a:t>
            </a:r>
            <a:r>
              <a:rPr lang="pt-BR"/>
              <a:t> te </a:t>
            </a:r>
            <a:r>
              <a:rPr lang="pt-BR" err="1"/>
              <a:t>sunte</a:t>
            </a:r>
            <a:r>
              <a:rPr lang="pt-BR"/>
              <a:t> </a:t>
            </a:r>
            <a:r>
              <a:rPr lang="pt-BR" err="1"/>
              <a:t>cuptia</a:t>
            </a:r>
            <a:r>
              <a:rPr lang="pt-BR"/>
              <a:t> </a:t>
            </a:r>
            <a:r>
              <a:rPr lang="pt-BR" err="1"/>
              <a:t>sam</a:t>
            </a:r>
            <a:r>
              <a:rPr lang="pt-BR"/>
              <a:t> cus </a:t>
            </a:r>
            <a:r>
              <a:rPr lang="pt-BR" err="1"/>
              <a:t>dem</a:t>
            </a:r>
            <a:r>
              <a:rPr lang="pt-BR"/>
              <a:t> </a:t>
            </a:r>
            <a:r>
              <a:rPr lang="pt-BR" err="1"/>
              <a:t>qui</a:t>
            </a:r>
            <a:r>
              <a:rPr lang="pt-BR"/>
              <a:t> </a:t>
            </a:r>
            <a:r>
              <a:rPr lang="pt-BR" err="1"/>
              <a:t>deni</a:t>
            </a:r>
            <a:r>
              <a:rPr lang="pt-BR"/>
              <a:t> </a:t>
            </a:r>
            <a:r>
              <a:rPr lang="pt-BR" err="1"/>
              <a:t>incitatet</a:t>
            </a:r>
            <a:r>
              <a:rPr lang="pt-BR"/>
              <a:t> </a:t>
            </a:r>
            <a:r>
              <a:rPr lang="pt-BR" err="1"/>
              <a:t>nonsend</a:t>
            </a:r>
            <a:r>
              <a:rPr lang="pt-BR"/>
              <a:t>?</a:t>
            </a:r>
          </a:p>
        </p:txBody>
      </p:sp>
      <p:sp>
        <p:nvSpPr>
          <p:cNvPr id="27" name="Text Placeholder 2">
            <a:extLst>
              <a:ext uri="{FF2B5EF4-FFF2-40B4-BE49-F238E27FC236}">
                <a16:creationId xmlns:a16="http://schemas.microsoft.com/office/drawing/2014/main" id="{AD336ADF-3827-EF49-BB19-A9DDE535380A}"/>
              </a:ext>
            </a:extLst>
          </p:cNvPr>
          <p:cNvSpPr>
            <a:spLocks noGrp="1"/>
          </p:cNvSpPr>
          <p:nvPr>
            <p:ph type="body" sz="quarter" idx="24" hasCustomPrompt="1"/>
          </p:nvPr>
        </p:nvSpPr>
        <p:spPr>
          <a:xfrm>
            <a:off x="6405367" y="2435271"/>
            <a:ext cx="2057199" cy="243972"/>
          </a:xfrm>
        </p:spPr>
        <p:txBody>
          <a:bodyPr vert="horz" lIns="0" tIns="0" rIns="0" bIns="0" rtlCol="0" anchor="t" anchorCtr="0">
            <a:noAutofit/>
          </a:bodyPr>
          <a:lstStyle>
            <a:lvl1pPr marL="0" indent="0">
              <a:buFontTx/>
              <a:buNone/>
              <a:defRPr lang="en-US" sz="1538" b="0" i="0" cap="all" baseline="0" dirty="0">
                <a:solidFill>
                  <a:schemeClr val="accent1"/>
                </a:solidFill>
                <a:latin typeface="Franklin Gothic Medium Cond" panose="020B0606030402020204" pitchFamily="34" charset="0"/>
              </a:defRPr>
            </a:lvl1pPr>
          </a:lstStyle>
          <a:p>
            <a:pPr lvl="0">
              <a:lnSpc>
                <a:spcPct val="80000"/>
              </a:lnSpc>
              <a:spcBef>
                <a:spcPts val="0"/>
              </a:spcBef>
            </a:pPr>
            <a:r>
              <a:rPr lang="en-US"/>
              <a:t>ONE OR TWO LINES</a:t>
            </a:r>
          </a:p>
        </p:txBody>
      </p:sp>
      <p:sp>
        <p:nvSpPr>
          <p:cNvPr id="34" name="Picture Placeholder 31">
            <a:extLst>
              <a:ext uri="{FF2B5EF4-FFF2-40B4-BE49-F238E27FC236}">
                <a16:creationId xmlns:a16="http://schemas.microsoft.com/office/drawing/2014/main" id="{FAF2A23B-AF0C-A64A-AB99-930AF80C795C}"/>
              </a:ext>
            </a:extLst>
          </p:cNvPr>
          <p:cNvSpPr>
            <a:spLocks noGrp="1"/>
          </p:cNvSpPr>
          <p:nvPr>
            <p:ph type="pic" sz="quarter" idx="27" hasCustomPrompt="1"/>
          </p:nvPr>
        </p:nvSpPr>
        <p:spPr>
          <a:xfrm>
            <a:off x="3542752" y="1825434"/>
            <a:ext cx="409832" cy="409873"/>
          </a:xfrm>
        </p:spPr>
        <p:txBody>
          <a:bodyPr>
            <a:normAutofit/>
          </a:bodyPr>
          <a:lstStyle>
            <a:lvl1pPr marL="0" indent="0" algn="ctr">
              <a:buNone/>
              <a:defRPr sz="900">
                <a:solidFill>
                  <a:schemeClr val="accent3"/>
                </a:solidFill>
              </a:defRPr>
            </a:lvl1pPr>
          </a:lstStyle>
          <a:p>
            <a:r>
              <a:rPr lang="en-US"/>
              <a:t>icon</a:t>
            </a:r>
          </a:p>
        </p:txBody>
      </p:sp>
      <p:sp>
        <p:nvSpPr>
          <p:cNvPr id="35" name="Picture Placeholder 31">
            <a:extLst>
              <a:ext uri="{FF2B5EF4-FFF2-40B4-BE49-F238E27FC236}">
                <a16:creationId xmlns:a16="http://schemas.microsoft.com/office/drawing/2014/main" id="{7F3C18A3-F71E-4D4B-A1ED-3DEBA9639E0F}"/>
              </a:ext>
            </a:extLst>
          </p:cNvPr>
          <p:cNvSpPr>
            <a:spLocks noGrp="1"/>
          </p:cNvSpPr>
          <p:nvPr>
            <p:ph type="pic" sz="quarter" idx="28" hasCustomPrompt="1"/>
          </p:nvPr>
        </p:nvSpPr>
        <p:spPr>
          <a:xfrm>
            <a:off x="681435" y="1825434"/>
            <a:ext cx="409832" cy="409873"/>
          </a:xfrm>
        </p:spPr>
        <p:txBody>
          <a:bodyPr>
            <a:normAutofit/>
          </a:bodyPr>
          <a:lstStyle>
            <a:lvl1pPr marL="0" indent="0" algn="ctr">
              <a:buNone/>
              <a:defRPr sz="900">
                <a:solidFill>
                  <a:schemeClr val="accent3"/>
                </a:solidFill>
              </a:defRPr>
            </a:lvl1pPr>
          </a:lstStyle>
          <a:p>
            <a:r>
              <a:rPr lang="en-US"/>
              <a:t>icon</a:t>
            </a:r>
          </a:p>
        </p:txBody>
      </p:sp>
      <p:sp>
        <p:nvSpPr>
          <p:cNvPr id="36" name="Picture Placeholder 31">
            <a:extLst>
              <a:ext uri="{FF2B5EF4-FFF2-40B4-BE49-F238E27FC236}">
                <a16:creationId xmlns:a16="http://schemas.microsoft.com/office/drawing/2014/main" id="{B5BA7133-130D-6B49-B85A-99BD6C472AA3}"/>
              </a:ext>
            </a:extLst>
          </p:cNvPr>
          <p:cNvSpPr>
            <a:spLocks noGrp="1"/>
          </p:cNvSpPr>
          <p:nvPr>
            <p:ph type="pic" sz="quarter" idx="29" hasCustomPrompt="1"/>
          </p:nvPr>
        </p:nvSpPr>
        <p:spPr>
          <a:xfrm>
            <a:off x="6404068" y="1825434"/>
            <a:ext cx="409832" cy="409873"/>
          </a:xfrm>
        </p:spPr>
        <p:txBody>
          <a:bodyPr>
            <a:normAutofit/>
          </a:bodyPr>
          <a:lstStyle>
            <a:lvl1pPr marL="0" indent="0" algn="ctr">
              <a:buNone/>
              <a:defRPr sz="900">
                <a:solidFill>
                  <a:schemeClr val="accent3"/>
                </a:solidFill>
              </a:defRPr>
            </a:lvl1pPr>
          </a:lstStyle>
          <a:p>
            <a:r>
              <a:rPr lang="en-US"/>
              <a:t>icon</a:t>
            </a:r>
          </a:p>
        </p:txBody>
      </p:sp>
      <p:sp>
        <p:nvSpPr>
          <p:cNvPr id="20" name="Text Placeholder 2">
            <a:extLst>
              <a:ext uri="{FF2B5EF4-FFF2-40B4-BE49-F238E27FC236}">
                <a16:creationId xmlns:a16="http://schemas.microsoft.com/office/drawing/2014/main" id="{DBD60A6A-9EF5-684A-952D-903C5EAACBE8}"/>
              </a:ext>
            </a:extLst>
          </p:cNvPr>
          <p:cNvSpPr>
            <a:spLocks noGrp="1"/>
          </p:cNvSpPr>
          <p:nvPr>
            <p:ph type="body" sz="quarter" idx="31" hasCustomPrompt="1"/>
          </p:nvPr>
        </p:nvSpPr>
        <p:spPr>
          <a:xfrm>
            <a:off x="681434" y="2435271"/>
            <a:ext cx="2057199" cy="243972"/>
          </a:xfrm>
          <a:ln>
            <a:noFill/>
          </a:ln>
        </p:spPr>
        <p:txBody>
          <a:bodyPr vert="horz" lIns="0" tIns="0" rIns="0" bIns="0" rtlCol="0" anchor="t" anchorCtr="0">
            <a:noAutofit/>
          </a:bodyPr>
          <a:lstStyle>
            <a:lvl1pPr marL="0" indent="0">
              <a:buFontTx/>
              <a:buNone/>
              <a:defRPr lang="en-US" sz="1538" b="0" i="0" cap="all" baseline="0" dirty="0">
                <a:solidFill>
                  <a:schemeClr val="accent1"/>
                </a:solidFill>
                <a:latin typeface="Franklin Gothic Medium Cond" panose="020B0606030402020204" pitchFamily="34" charset="0"/>
              </a:defRPr>
            </a:lvl1pPr>
          </a:lstStyle>
          <a:p>
            <a:pPr lvl="0">
              <a:lnSpc>
                <a:spcPct val="80000"/>
              </a:lnSpc>
              <a:spcBef>
                <a:spcPts val="0"/>
              </a:spcBef>
            </a:pPr>
            <a:r>
              <a:rPr lang="en-US"/>
              <a:t>ONE OR TWO LINES</a:t>
            </a:r>
          </a:p>
        </p:txBody>
      </p:sp>
      <p:cxnSp>
        <p:nvCxnSpPr>
          <p:cNvPr id="24" name="Straight Connector 23">
            <a:extLst>
              <a:ext uri="{FF2B5EF4-FFF2-40B4-BE49-F238E27FC236}">
                <a16:creationId xmlns:a16="http://schemas.microsoft.com/office/drawing/2014/main" id="{D5742076-30CF-D54A-A712-7525A570EC95}"/>
              </a:ext>
            </a:extLst>
          </p:cNvPr>
          <p:cNvCxnSpPr>
            <a:cxnSpLocks/>
          </p:cNvCxnSpPr>
          <p:nvPr userDrawn="1"/>
        </p:nvCxnSpPr>
        <p:spPr>
          <a:xfrm>
            <a:off x="672840" y="1314448"/>
            <a:ext cx="879231" cy="0"/>
          </a:xfrm>
          <a:prstGeom prst="line">
            <a:avLst/>
          </a:prstGeom>
          <a:ln w="79375"/>
        </p:spPr>
        <p:style>
          <a:lnRef idx="1">
            <a:schemeClr val="accent2"/>
          </a:lnRef>
          <a:fillRef idx="0">
            <a:schemeClr val="accent2"/>
          </a:fillRef>
          <a:effectRef idx="0">
            <a:schemeClr val="accent2"/>
          </a:effectRef>
          <a:fontRef idx="minor">
            <a:schemeClr val="tx1"/>
          </a:fontRef>
        </p:style>
      </p:cxnSp>
      <p:sp>
        <p:nvSpPr>
          <p:cNvPr id="25" name="Title Placeholder 17">
            <a:extLst>
              <a:ext uri="{FF2B5EF4-FFF2-40B4-BE49-F238E27FC236}">
                <a16:creationId xmlns:a16="http://schemas.microsoft.com/office/drawing/2014/main" id="{FF6A2955-3728-F346-BC72-A52E0796B737}"/>
              </a:ext>
            </a:extLst>
          </p:cNvPr>
          <p:cNvSpPr>
            <a:spLocks noGrp="1"/>
          </p:cNvSpPr>
          <p:nvPr>
            <p:ph type="title"/>
          </p:nvPr>
        </p:nvSpPr>
        <p:spPr>
          <a:xfrm>
            <a:off x="684427" y="262128"/>
            <a:ext cx="7775146" cy="598633"/>
          </a:xfrm>
          <a:prstGeom prst="rect">
            <a:avLst/>
          </a:prstGeom>
        </p:spPr>
        <p:txBody>
          <a:bodyPr vert="horz" lIns="0" tIns="45720" rIns="91440" bIns="45720" rtlCol="0" anchor="b" anchorCtr="0">
            <a:noAutofit/>
          </a:bodyPr>
          <a:lstStyle/>
          <a:p>
            <a:r>
              <a:rPr lang="en-US"/>
              <a:t>Click to edit Master title style</a:t>
            </a:r>
          </a:p>
        </p:txBody>
      </p:sp>
      <p:sp>
        <p:nvSpPr>
          <p:cNvPr id="29" name="Text Placeholder 2">
            <a:extLst>
              <a:ext uri="{FF2B5EF4-FFF2-40B4-BE49-F238E27FC236}">
                <a16:creationId xmlns:a16="http://schemas.microsoft.com/office/drawing/2014/main" id="{5C57C253-A490-A949-A804-53051B8B6E11}"/>
              </a:ext>
            </a:extLst>
          </p:cNvPr>
          <p:cNvSpPr>
            <a:spLocks noGrp="1"/>
          </p:cNvSpPr>
          <p:nvPr>
            <p:ph type="body" sz="quarter" idx="30" hasCustomPrompt="1"/>
          </p:nvPr>
        </p:nvSpPr>
        <p:spPr>
          <a:xfrm>
            <a:off x="672840" y="887014"/>
            <a:ext cx="7581788" cy="262568"/>
          </a:xfrm>
        </p:spPr>
        <p:txBody>
          <a:bodyPr lIns="0">
            <a:noAutofit/>
          </a:bodyPr>
          <a:lstStyle>
            <a:lvl1pPr marL="0" indent="0">
              <a:buFontTx/>
              <a:buNone/>
              <a:defRPr sz="1350" b="0" i="1">
                <a:solidFill>
                  <a:schemeClr val="tx1"/>
                </a:solidFill>
                <a:latin typeface="Cambria" panose="02040503050406030204" pitchFamily="18" charset="0"/>
              </a:defRPr>
            </a:lvl1pPr>
            <a:lvl2pPr>
              <a:defRPr sz="1077"/>
            </a:lvl2pPr>
            <a:lvl3pPr>
              <a:defRPr sz="1077"/>
            </a:lvl3pPr>
            <a:lvl4pPr>
              <a:defRPr sz="1077"/>
            </a:lvl4pPr>
            <a:lvl5pPr>
              <a:defRPr sz="1077"/>
            </a:lvl5pPr>
          </a:lstStyle>
          <a:p>
            <a:pPr lvl="0"/>
            <a:r>
              <a:rPr lang="en-US"/>
              <a:t>Subtitle if needed Cambria Italic 18pt font lorem ipsum</a:t>
            </a:r>
          </a:p>
        </p:txBody>
      </p:sp>
    </p:spTree>
    <p:extLst>
      <p:ext uri="{BB962C8B-B14F-4D97-AF65-F5344CB8AC3E}">
        <p14:creationId xmlns:p14="http://schemas.microsoft.com/office/powerpoint/2010/main" val="22524407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hree Key Points with Subtitle - Dark">
    <p:bg>
      <p:bgPr>
        <a:solidFill>
          <a:srgbClr val="113C53"/>
        </a:solidFill>
        <a:effectLst/>
      </p:bgPr>
    </p:bg>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973CDAF1-4BB2-9E42-A71C-4F5460496E60}"/>
              </a:ext>
            </a:extLst>
          </p:cNvPr>
          <p:cNvSpPr>
            <a:spLocks noGrp="1"/>
          </p:cNvSpPr>
          <p:nvPr>
            <p:ph type="sldNum" sz="quarter" idx="10"/>
          </p:nvPr>
        </p:nvSpPr>
        <p:spPr/>
        <p:txBody>
          <a:bodyPr/>
          <a:lstStyle>
            <a:lvl1pPr>
              <a:defRPr>
                <a:solidFill>
                  <a:schemeClr val="bg2"/>
                </a:solidFill>
              </a:defRPr>
            </a:lvl1pPr>
          </a:lstStyle>
          <a:p>
            <a:fld id="{234755BD-B4AC-9044-BCE4-27904766F8BB}" type="slidenum">
              <a:rPr lang="en-US" smtClean="0"/>
              <a:pPr/>
              <a:t>‹#›</a:t>
            </a:fld>
            <a:endParaRPr lang="en-US"/>
          </a:p>
        </p:txBody>
      </p:sp>
      <p:sp>
        <p:nvSpPr>
          <p:cNvPr id="45" name="Text Placeholder 2">
            <a:extLst>
              <a:ext uri="{FF2B5EF4-FFF2-40B4-BE49-F238E27FC236}">
                <a16:creationId xmlns:a16="http://schemas.microsoft.com/office/drawing/2014/main" id="{A1287F12-2CE1-F74D-AF8F-758452CE096B}"/>
              </a:ext>
            </a:extLst>
          </p:cNvPr>
          <p:cNvSpPr>
            <a:spLocks noGrp="1"/>
          </p:cNvSpPr>
          <p:nvPr>
            <p:ph type="body" sz="quarter" idx="20" hasCustomPrompt="1"/>
          </p:nvPr>
        </p:nvSpPr>
        <p:spPr>
          <a:xfrm>
            <a:off x="681434" y="2958765"/>
            <a:ext cx="2057199" cy="1082914"/>
          </a:xfrm>
        </p:spPr>
        <p:txBody>
          <a:bodyPr lIns="0">
            <a:normAutofit/>
          </a:bodyPr>
          <a:lstStyle>
            <a:lvl1pPr marL="0" indent="0">
              <a:buFontTx/>
              <a:buNone/>
              <a:defRPr sz="900" b="0" i="0">
                <a:solidFill>
                  <a:schemeClr val="bg1"/>
                </a:solidFill>
              </a:defRPr>
            </a:lvl1pPr>
            <a:lvl2pPr marL="342824" indent="0">
              <a:buFontTx/>
              <a:buNone/>
              <a:defRPr sz="1051" b="0" i="0"/>
            </a:lvl2pPr>
            <a:lvl3pPr marL="685647" indent="0">
              <a:buFontTx/>
              <a:buNone/>
              <a:defRPr sz="1051" b="0" i="0"/>
            </a:lvl3pPr>
            <a:lvl4pPr>
              <a:defRPr sz="1201"/>
            </a:lvl4pPr>
            <a:lvl5pPr>
              <a:defRPr sz="1201"/>
            </a:lvl5pPr>
          </a:lstStyle>
          <a:p>
            <a:pPr lvl="0"/>
            <a:r>
              <a:rPr lang="en-US"/>
              <a:t>Font size min 14pt recommended and line spacing of at least Multiple 1.1</a:t>
            </a:r>
          </a:p>
          <a:p>
            <a:pPr lvl="0"/>
            <a:r>
              <a:rPr lang="pt-BR"/>
              <a:t>Apita </a:t>
            </a:r>
            <a:r>
              <a:rPr lang="pt-BR" err="1"/>
              <a:t>imentemqui</a:t>
            </a:r>
            <a:r>
              <a:rPr lang="pt-BR"/>
              <a:t> te </a:t>
            </a:r>
            <a:r>
              <a:rPr lang="pt-BR" err="1"/>
              <a:t>sunte</a:t>
            </a:r>
            <a:r>
              <a:rPr lang="pt-BR"/>
              <a:t> </a:t>
            </a:r>
            <a:r>
              <a:rPr lang="pt-BR" err="1"/>
              <a:t>cuptia</a:t>
            </a:r>
            <a:r>
              <a:rPr lang="pt-BR"/>
              <a:t> </a:t>
            </a:r>
            <a:r>
              <a:rPr lang="pt-BR" err="1"/>
              <a:t>sam</a:t>
            </a:r>
            <a:r>
              <a:rPr lang="pt-BR"/>
              <a:t> cus </a:t>
            </a:r>
            <a:r>
              <a:rPr lang="pt-BR" err="1"/>
              <a:t>dem</a:t>
            </a:r>
            <a:r>
              <a:rPr lang="pt-BR"/>
              <a:t> </a:t>
            </a:r>
            <a:r>
              <a:rPr lang="pt-BR" err="1"/>
              <a:t>qui</a:t>
            </a:r>
            <a:r>
              <a:rPr lang="pt-BR"/>
              <a:t> </a:t>
            </a:r>
            <a:r>
              <a:rPr lang="pt-BR" err="1"/>
              <a:t>deni</a:t>
            </a:r>
            <a:r>
              <a:rPr lang="pt-BR"/>
              <a:t> </a:t>
            </a:r>
            <a:r>
              <a:rPr lang="pt-BR" err="1"/>
              <a:t>incitatet</a:t>
            </a:r>
            <a:r>
              <a:rPr lang="pt-BR"/>
              <a:t> </a:t>
            </a:r>
            <a:r>
              <a:rPr lang="pt-BR" err="1"/>
              <a:t>nonsend</a:t>
            </a:r>
            <a:r>
              <a:rPr lang="pt-BR"/>
              <a:t>?</a:t>
            </a:r>
          </a:p>
        </p:txBody>
      </p:sp>
      <p:sp>
        <p:nvSpPr>
          <p:cNvPr id="46" name="Text Placeholder 2">
            <a:extLst>
              <a:ext uri="{FF2B5EF4-FFF2-40B4-BE49-F238E27FC236}">
                <a16:creationId xmlns:a16="http://schemas.microsoft.com/office/drawing/2014/main" id="{E62EA651-A344-9246-809A-695B75B53454}"/>
              </a:ext>
            </a:extLst>
          </p:cNvPr>
          <p:cNvSpPr>
            <a:spLocks noGrp="1"/>
          </p:cNvSpPr>
          <p:nvPr>
            <p:ph type="body" sz="quarter" idx="21" hasCustomPrompt="1"/>
          </p:nvPr>
        </p:nvSpPr>
        <p:spPr>
          <a:xfrm>
            <a:off x="3542751" y="2958765"/>
            <a:ext cx="2057199" cy="1082914"/>
          </a:xfrm>
        </p:spPr>
        <p:txBody>
          <a:bodyPr lIns="0">
            <a:normAutofit/>
          </a:bodyPr>
          <a:lstStyle>
            <a:lvl1pPr marL="0" indent="0">
              <a:buFontTx/>
              <a:buNone/>
              <a:defRPr sz="900" b="0" i="0">
                <a:solidFill>
                  <a:schemeClr val="bg1"/>
                </a:solidFill>
              </a:defRPr>
            </a:lvl1pPr>
            <a:lvl2pPr marL="342824" indent="0">
              <a:buFontTx/>
              <a:buNone/>
              <a:defRPr sz="1051" b="0" i="0"/>
            </a:lvl2pPr>
            <a:lvl3pPr marL="685647" indent="0">
              <a:buFontTx/>
              <a:buNone/>
              <a:defRPr sz="1051" b="0" i="0"/>
            </a:lvl3pPr>
            <a:lvl4pPr>
              <a:defRPr sz="1201"/>
            </a:lvl4pPr>
            <a:lvl5pPr>
              <a:defRPr sz="1201"/>
            </a:lvl5pPr>
          </a:lstStyle>
          <a:p>
            <a:pPr lvl="0"/>
            <a:r>
              <a:rPr lang="en-US"/>
              <a:t>Font size min 14pt recommended and line spacing of at least Multiple 1.1</a:t>
            </a:r>
          </a:p>
          <a:p>
            <a:pPr lvl="0"/>
            <a:r>
              <a:rPr lang="pt-BR"/>
              <a:t>Apita </a:t>
            </a:r>
            <a:r>
              <a:rPr lang="pt-BR" err="1"/>
              <a:t>imentemqui</a:t>
            </a:r>
            <a:r>
              <a:rPr lang="pt-BR"/>
              <a:t> te </a:t>
            </a:r>
            <a:r>
              <a:rPr lang="pt-BR" err="1"/>
              <a:t>sunte</a:t>
            </a:r>
            <a:r>
              <a:rPr lang="pt-BR"/>
              <a:t> </a:t>
            </a:r>
            <a:r>
              <a:rPr lang="pt-BR" err="1"/>
              <a:t>cuptia</a:t>
            </a:r>
            <a:r>
              <a:rPr lang="pt-BR"/>
              <a:t> </a:t>
            </a:r>
            <a:r>
              <a:rPr lang="pt-BR" err="1"/>
              <a:t>sam</a:t>
            </a:r>
            <a:r>
              <a:rPr lang="pt-BR"/>
              <a:t> cus </a:t>
            </a:r>
            <a:r>
              <a:rPr lang="pt-BR" err="1"/>
              <a:t>dem</a:t>
            </a:r>
            <a:r>
              <a:rPr lang="pt-BR"/>
              <a:t> </a:t>
            </a:r>
            <a:r>
              <a:rPr lang="pt-BR" err="1"/>
              <a:t>qui</a:t>
            </a:r>
            <a:r>
              <a:rPr lang="pt-BR"/>
              <a:t> </a:t>
            </a:r>
            <a:r>
              <a:rPr lang="pt-BR" err="1"/>
              <a:t>deni</a:t>
            </a:r>
            <a:r>
              <a:rPr lang="pt-BR"/>
              <a:t> </a:t>
            </a:r>
            <a:r>
              <a:rPr lang="pt-BR" err="1"/>
              <a:t>incitatet</a:t>
            </a:r>
            <a:r>
              <a:rPr lang="pt-BR"/>
              <a:t> </a:t>
            </a:r>
            <a:r>
              <a:rPr lang="pt-BR" err="1"/>
              <a:t>nonsend</a:t>
            </a:r>
            <a:r>
              <a:rPr lang="pt-BR"/>
              <a:t>?</a:t>
            </a:r>
          </a:p>
        </p:txBody>
      </p:sp>
      <p:sp>
        <p:nvSpPr>
          <p:cNvPr id="47" name="Text Placeholder 2">
            <a:extLst>
              <a:ext uri="{FF2B5EF4-FFF2-40B4-BE49-F238E27FC236}">
                <a16:creationId xmlns:a16="http://schemas.microsoft.com/office/drawing/2014/main" id="{1CF92EBF-239A-EA41-8576-FE3225B9553B}"/>
              </a:ext>
            </a:extLst>
          </p:cNvPr>
          <p:cNvSpPr>
            <a:spLocks noGrp="1"/>
          </p:cNvSpPr>
          <p:nvPr>
            <p:ph type="body" sz="quarter" idx="22" hasCustomPrompt="1"/>
          </p:nvPr>
        </p:nvSpPr>
        <p:spPr>
          <a:xfrm>
            <a:off x="3542751" y="2435271"/>
            <a:ext cx="2057199" cy="243972"/>
          </a:xfrm>
        </p:spPr>
        <p:txBody>
          <a:bodyPr vert="horz" lIns="0" tIns="0" rIns="0" bIns="0" rtlCol="0" anchor="t" anchorCtr="0">
            <a:noAutofit/>
          </a:bodyPr>
          <a:lstStyle>
            <a:lvl1pPr marL="0" indent="0">
              <a:buFontTx/>
              <a:buNone/>
              <a:defRPr lang="en-US" sz="1538" b="0" i="0" cap="all" baseline="0" dirty="0">
                <a:solidFill>
                  <a:schemeClr val="bg1"/>
                </a:solidFill>
                <a:latin typeface="Franklin Gothic Medium Cond" panose="020B0606030402020204" pitchFamily="34" charset="0"/>
              </a:defRPr>
            </a:lvl1pPr>
          </a:lstStyle>
          <a:p>
            <a:pPr lvl="0">
              <a:lnSpc>
                <a:spcPct val="80000"/>
              </a:lnSpc>
              <a:spcBef>
                <a:spcPts val="0"/>
              </a:spcBef>
            </a:pPr>
            <a:r>
              <a:rPr lang="en-US"/>
              <a:t>ONE OR TWO LINES</a:t>
            </a:r>
          </a:p>
        </p:txBody>
      </p:sp>
      <p:sp>
        <p:nvSpPr>
          <p:cNvPr id="48" name="Text Placeholder 2">
            <a:extLst>
              <a:ext uri="{FF2B5EF4-FFF2-40B4-BE49-F238E27FC236}">
                <a16:creationId xmlns:a16="http://schemas.microsoft.com/office/drawing/2014/main" id="{77C4833C-9CB1-704E-ADB2-9B9F90CCBF54}"/>
              </a:ext>
            </a:extLst>
          </p:cNvPr>
          <p:cNvSpPr>
            <a:spLocks noGrp="1"/>
          </p:cNvSpPr>
          <p:nvPr>
            <p:ph type="body" sz="quarter" idx="23" hasCustomPrompt="1"/>
          </p:nvPr>
        </p:nvSpPr>
        <p:spPr>
          <a:xfrm>
            <a:off x="6405368" y="2958765"/>
            <a:ext cx="2057199" cy="1082914"/>
          </a:xfrm>
        </p:spPr>
        <p:txBody>
          <a:bodyPr lIns="0">
            <a:normAutofit/>
          </a:bodyPr>
          <a:lstStyle>
            <a:lvl1pPr marL="0" indent="0">
              <a:buFontTx/>
              <a:buNone/>
              <a:defRPr sz="900" b="0" i="0">
                <a:solidFill>
                  <a:schemeClr val="bg1"/>
                </a:solidFill>
              </a:defRPr>
            </a:lvl1pPr>
            <a:lvl2pPr marL="342824" indent="0">
              <a:buFontTx/>
              <a:buNone/>
              <a:defRPr sz="1051" b="0" i="0"/>
            </a:lvl2pPr>
            <a:lvl3pPr marL="685647" indent="0">
              <a:buFontTx/>
              <a:buNone/>
              <a:defRPr sz="1051" b="0" i="0"/>
            </a:lvl3pPr>
            <a:lvl4pPr>
              <a:defRPr sz="1201"/>
            </a:lvl4pPr>
            <a:lvl5pPr>
              <a:defRPr sz="1201"/>
            </a:lvl5pPr>
          </a:lstStyle>
          <a:p>
            <a:pPr lvl="0"/>
            <a:r>
              <a:rPr lang="en-US"/>
              <a:t>Font size min 14pt recommended and line spacing of at least Multiple 1.1</a:t>
            </a:r>
          </a:p>
          <a:p>
            <a:pPr lvl="0"/>
            <a:r>
              <a:rPr lang="pt-BR"/>
              <a:t>Apita </a:t>
            </a:r>
            <a:r>
              <a:rPr lang="pt-BR" err="1"/>
              <a:t>imentemqui</a:t>
            </a:r>
            <a:r>
              <a:rPr lang="pt-BR"/>
              <a:t> te </a:t>
            </a:r>
            <a:r>
              <a:rPr lang="pt-BR" err="1"/>
              <a:t>sunte</a:t>
            </a:r>
            <a:r>
              <a:rPr lang="pt-BR"/>
              <a:t> </a:t>
            </a:r>
            <a:r>
              <a:rPr lang="pt-BR" err="1"/>
              <a:t>cuptia</a:t>
            </a:r>
            <a:r>
              <a:rPr lang="pt-BR"/>
              <a:t> </a:t>
            </a:r>
            <a:r>
              <a:rPr lang="pt-BR" err="1"/>
              <a:t>sam</a:t>
            </a:r>
            <a:r>
              <a:rPr lang="pt-BR"/>
              <a:t> cus </a:t>
            </a:r>
            <a:r>
              <a:rPr lang="pt-BR" err="1"/>
              <a:t>dem</a:t>
            </a:r>
            <a:r>
              <a:rPr lang="pt-BR"/>
              <a:t> </a:t>
            </a:r>
            <a:r>
              <a:rPr lang="pt-BR" err="1"/>
              <a:t>qui</a:t>
            </a:r>
            <a:r>
              <a:rPr lang="pt-BR"/>
              <a:t> </a:t>
            </a:r>
            <a:r>
              <a:rPr lang="pt-BR" err="1"/>
              <a:t>deni</a:t>
            </a:r>
            <a:r>
              <a:rPr lang="pt-BR"/>
              <a:t> </a:t>
            </a:r>
            <a:r>
              <a:rPr lang="pt-BR" err="1"/>
              <a:t>incitatet</a:t>
            </a:r>
            <a:r>
              <a:rPr lang="pt-BR"/>
              <a:t> </a:t>
            </a:r>
            <a:r>
              <a:rPr lang="pt-BR" err="1"/>
              <a:t>nonsend</a:t>
            </a:r>
            <a:r>
              <a:rPr lang="pt-BR"/>
              <a:t>?</a:t>
            </a:r>
          </a:p>
        </p:txBody>
      </p:sp>
      <p:sp>
        <p:nvSpPr>
          <p:cNvPr id="49" name="Text Placeholder 2">
            <a:extLst>
              <a:ext uri="{FF2B5EF4-FFF2-40B4-BE49-F238E27FC236}">
                <a16:creationId xmlns:a16="http://schemas.microsoft.com/office/drawing/2014/main" id="{2B434666-833B-F742-A4B6-5FE52729FED0}"/>
              </a:ext>
            </a:extLst>
          </p:cNvPr>
          <p:cNvSpPr>
            <a:spLocks noGrp="1"/>
          </p:cNvSpPr>
          <p:nvPr>
            <p:ph type="body" sz="quarter" idx="24" hasCustomPrompt="1"/>
          </p:nvPr>
        </p:nvSpPr>
        <p:spPr>
          <a:xfrm>
            <a:off x="6405367" y="2435271"/>
            <a:ext cx="2057199" cy="243972"/>
          </a:xfrm>
        </p:spPr>
        <p:txBody>
          <a:bodyPr vert="horz" lIns="0" tIns="0" rIns="0" bIns="0" rtlCol="0" anchor="t" anchorCtr="0">
            <a:noAutofit/>
          </a:bodyPr>
          <a:lstStyle>
            <a:lvl1pPr marL="0" indent="0">
              <a:buFontTx/>
              <a:buNone/>
              <a:defRPr lang="en-US" sz="1538" b="0" i="0" cap="all" baseline="0" dirty="0">
                <a:solidFill>
                  <a:schemeClr val="bg1"/>
                </a:solidFill>
                <a:latin typeface="Franklin Gothic Medium Cond" panose="020B0606030402020204" pitchFamily="34" charset="0"/>
              </a:defRPr>
            </a:lvl1pPr>
          </a:lstStyle>
          <a:p>
            <a:pPr lvl="0">
              <a:lnSpc>
                <a:spcPct val="80000"/>
              </a:lnSpc>
              <a:spcBef>
                <a:spcPts val="0"/>
              </a:spcBef>
            </a:pPr>
            <a:r>
              <a:rPr lang="en-US"/>
              <a:t>ONE OR TWO LINES</a:t>
            </a:r>
          </a:p>
        </p:txBody>
      </p:sp>
      <p:sp>
        <p:nvSpPr>
          <p:cNvPr id="50" name="Picture Placeholder 31">
            <a:extLst>
              <a:ext uri="{FF2B5EF4-FFF2-40B4-BE49-F238E27FC236}">
                <a16:creationId xmlns:a16="http://schemas.microsoft.com/office/drawing/2014/main" id="{B01CEE4E-30BB-EF44-B77A-EA2013C04428}"/>
              </a:ext>
            </a:extLst>
          </p:cNvPr>
          <p:cNvSpPr>
            <a:spLocks noGrp="1"/>
          </p:cNvSpPr>
          <p:nvPr>
            <p:ph type="pic" sz="quarter" idx="27" hasCustomPrompt="1"/>
          </p:nvPr>
        </p:nvSpPr>
        <p:spPr>
          <a:xfrm>
            <a:off x="3542752" y="1825434"/>
            <a:ext cx="409832" cy="409873"/>
          </a:xfrm>
        </p:spPr>
        <p:txBody>
          <a:bodyPr>
            <a:normAutofit/>
          </a:bodyPr>
          <a:lstStyle>
            <a:lvl1pPr marL="0" indent="0" algn="ctr">
              <a:buNone/>
              <a:defRPr sz="900">
                <a:solidFill>
                  <a:schemeClr val="accent3"/>
                </a:solidFill>
              </a:defRPr>
            </a:lvl1pPr>
          </a:lstStyle>
          <a:p>
            <a:r>
              <a:rPr lang="en-US"/>
              <a:t>icon</a:t>
            </a:r>
          </a:p>
        </p:txBody>
      </p:sp>
      <p:sp>
        <p:nvSpPr>
          <p:cNvPr id="51" name="Picture Placeholder 31">
            <a:extLst>
              <a:ext uri="{FF2B5EF4-FFF2-40B4-BE49-F238E27FC236}">
                <a16:creationId xmlns:a16="http://schemas.microsoft.com/office/drawing/2014/main" id="{8D4DEE53-44DD-1543-88B2-B164910C50ED}"/>
              </a:ext>
            </a:extLst>
          </p:cNvPr>
          <p:cNvSpPr>
            <a:spLocks noGrp="1"/>
          </p:cNvSpPr>
          <p:nvPr>
            <p:ph type="pic" sz="quarter" idx="28" hasCustomPrompt="1"/>
          </p:nvPr>
        </p:nvSpPr>
        <p:spPr>
          <a:xfrm>
            <a:off x="681435" y="1825434"/>
            <a:ext cx="409832" cy="409873"/>
          </a:xfrm>
        </p:spPr>
        <p:txBody>
          <a:bodyPr>
            <a:normAutofit/>
          </a:bodyPr>
          <a:lstStyle>
            <a:lvl1pPr marL="0" indent="0" algn="ctr">
              <a:buNone/>
              <a:defRPr sz="900">
                <a:solidFill>
                  <a:schemeClr val="accent3"/>
                </a:solidFill>
              </a:defRPr>
            </a:lvl1pPr>
          </a:lstStyle>
          <a:p>
            <a:r>
              <a:rPr lang="en-US"/>
              <a:t>icon</a:t>
            </a:r>
          </a:p>
        </p:txBody>
      </p:sp>
      <p:sp>
        <p:nvSpPr>
          <p:cNvPr id="52" name="Picture Placeholder 31">
            <a:extLst>
              <a:ext uri="{FF2B5EF4-FFF2-40B4-BE49-F238E27FC236}">
                <a16:creationId xmlns:a16="http://schemas.microsoft.com/office/drawing/2014/main" id="{198F0273-5668-7B41-AD85-44DFD5A31A48}"/>
              </a:ext>
            </a:extLst>
          </p:cNvPr>
          <p:cNvSpPr>
            <a:spLocks noGrp="1"/>
          </p:cNvSpPr>
          <p:nvPr>
            <p:ph type="pic" sz="quarter" idx="29" hasCustomPrompt="1"/>
          </p:nvPr>
        </p:nvSpPr>
        <p:spPr>
          <a:xfrm>
            <a:off x="6404068" y="1825434"/>
            <a:ext cx="409832" cy="409873"/>
          </a:xfrm>
        </p:spPr>
        <p:txBody>
          <a:bodyPr>
            <a:normAutofit/>
          </a:bodyPr>
          <a:lstStyle>
            <a:lvl1pPr marL="0" indent="0" algn="ctr">
              <a:buNone/>
              <a:defRPr sz="900">
                <a:solidFill>
                  <a:schemeClr val="accent3"/>
                </a:solidFill>
              </a:defRPr>
            </a:lvl1pPr>
          </a:lstStyle>
          <a:p>
            <a:r>
              <a:rPr lang="en-US"/>
              <a:t>icon</a:t>
            </a:r>
          </a:p>
        </p:txBody>
      </p:sp>
      <p:sp>
        <p:nvSpPr>
          <p:cNvPr id="53" name="Text Placeholder 2">
            <a:extLst>
              <a:ext uri="{FF2B5EF4-FFF2-40B4-BE49-F238E27FC236}">
                <a16:creationId xmlns:a16="http://schemas.microsoft.com/office/drawing/2014/main" id="{BDF1189F-83CB-0743-BD03-1C4825AA8C8E}"/>
              </a:ext>
            </a:extLst>
          </p:cNvPr>
          <p:cNvSpPr>
            <a:spLocks noGrp="1"/>
          </p:cNvSpPr>
          <p:nvPr>
            <p:ph type="body" sz="quarter" idx="31" hasCustomPrompt="1"/>
          </p:nvPr>
        </p:nvSpPr>
        <p:spPr>
          <a:xfrm>
            <a:off x="681434" y="2435271"/>
            <a:ext cx="2057199" cy="243972"/>
          </a:xfrm>
          <a:ln>
            <a:noFill/>
          </a:ln>
        </p:spPr>
        <p:txBody>
          <a:bodyPr vert="horz" lIns="0" tIns="0" rIns="0" bIns="0" rtlCol="0" anchor="t" anchorCtr="0">
            <a:noAutofit/>
          </a:bodyPr>
          <a:lstStyle>
            <a:lvl1pPr marL="0" indent="0">
              <a:buFontTx/>
              <a:buNone/>
              <a:defRPr lang="en-US" sz="1538" b="0" i="0" cap="all" baseline="0" dirty="0">
                <a:solidFill>
                  <a:schemeClr val="bg1"/>
                </a:solidFill>
                <a:latin typeface="Franklin Gothic Medium Cond" panose="020B0606030402020204" pitchFamily="34" charset="0"/>
              </a:defRPr>
            </a:lvl1pPr>
          </a:lstStyle>
          <a:p>
            <a:pPr lvl="0">
              <a:lnSpc>
                <a:spcPct val="80000"/>
              </a:lnSpc>
              <a:spcBef>
                <a:spcPts val="0"/>
              </a:spcBef>
            </a:pPr>
            <a:r>
              <a:rPr lang="en-US"/>
              <a:t>ONE OR TWO LINES</a:t>
            </a:r>
          </a:p>
        </p:txBody>
      </p:sp>
      <p:cxnSp>
        <p:nvCxnSpPr>
          <p:cNvPr id="54" name="Straight Connector 53">
            <a:extLst>
              <a:ext uri="{FF2B5EF4-FFF2-40B4-BE49-F238E27FC236}">
                <a16:creationId xmlns:a16="http://schemas.microsoft.com/office/drawing/2014/main" id="{3D147515-F2ED-F54B-B7C0-E7378DF3318F}"/>
              </a:ext>
            </a:extLst>
          </p:cNvPr>
          <p:cNvCxnSpPr>
            <a:cxnSpLocks/>
          </p:cNvCxnSpPr>
          <p:nvPr userDrawn="1"/>
        </p:nvCxnSpPr>
        <p:spPr>
          <a:xfrm>
            <a:off x="672840" y="1314448"/>
            <a:ext cx="879231" cy="0"/>
          </a:xfrm>
          <a:prstGeom prst="line">
            <a:avLst/>
          </a:prstGeom>
          <a:ln w="79375"/>
        </p:spPr>
        <p:style>
          <a:lnRef idx="1">
            <a:schemeClr val="accent2"/>
          </a:lnRef>
          <a:fillRef idx="0">
            <a:schemeClr val="accent2"/>
          </a:fillRef>
          <a:effectRef idx="0">
            <a:schemeClr val="accent2"/>
          </a:effectRef>
          <a:fontRef idx="minor">
            <a:schemeClr val="tx1"/>
          </a:fontRef>
        </p:style>
      </p:cxnSp>
      <p:sp>
        <p:nvSpPr>
          <p:cNvPr id="55" name="Title Placeholder 17">
            <a:extLst>
              <a:ext uri="{FF2B5EF4-FFF2-40B4-BE49-F238E27FC236}">
                <a16:creationId xmlns:a16="http://schemas.microsoft.com/office/drawing/2014/main" id="{B1F1AE2D-D822-C04E-81ED-39C9F152D3C4}"/>
              </a:ext>
            </a:extLst>
          </p:cNvPr>
          <p:cNvSpPr>
            <a:spLocks noGrp="1"/>
          </p:cNvSpPr>
          <p:nvPr>
            <p:ph type="title"/>
          </p:nvPr>
        </p:nvSpPr>
        <p:spPr>
          <a:xfrm>
            <a:off x="684427" y="262128"/>
            <a:ext cx="7775146" cy="598633"/>
          </a:xfrm>
          <a:prstGeom prst="rect">
            <a:avLst/>
          </a:prstGeom>
        </p:spPr>
        <p:txBody>
          <a:bodyPr vert="horz" lIns="0" tIns="45720" rIns="91440" bIns="45720" rtlCol="0" anchor="b" anchorCtr="0">
            <a:noAutofit/>
          </a:bodyPr>
          <a:lstStyle>
            <a:lvl1pPr>
              <a:defRPr>
                <a:solidFill>
                  <a:schemeClr val="bg1"/>
                </a:solidFill>
              </a:defRPr>
            </a:lvl1pPr>
          </a:lstStyle>
          <a:p>
            <a:r>
              <a:rPr lang="en-US"/>
              <a:t>Click to edit Master title style</a:t>
            </a:r>
          </a:p>
        </p:txBody>
      </p:sp>
      <p:sp>
        <p:nvSpPr>
          <p:cNvPr id="56" name="Text Placeholder 2">
            <a:extLst>
              <a:ext uri="{FF2B5EF4-FFF2-40B4-BE49-F238E27FC236}">
                <a16:creationId xmlns:a16="http://schemas.microsoft.com/office/drawing/2014/main" id="{7F052BA4-1BAF-C14C-BE98-21FF587C0D27}"/>
              </a:ext>
            </a:extLst>
          </p:cNvPr>
          <p:cNvSpPr>
            <a:spLocks noGrp="1"/>
          </p:cNvSpPr>
          <p:nvPr>
            <p:ph type="body" sz="quarter" idx="30" hasCustomPrompt="1"/>
          </p:nvPr>
        </p:nvSpPr>
        <p:spPr>
          <a:xfrm>
            <a:off x="672840" y="887014"/>
            <a:ext cx="7581788" cy="262568"/>
          </a:xfrm>
        </p:spPr>
        <p:txBody>
          <a:bodyPr lIns="0">
            <a:noAutofit/>
          </a:bodyPr>
          <a:lstStyle>
            <a:lvl1pPr marL="0" indent="0">
              <a:buFontTx/>
              <a:buNone/>
              <a:defRPr sz="1350" b="0" i="1">
                <a:solidFill>
                  <a:schemeClr val="bg1"/>
                </a:solidFill>
                <a:latin typeface="Cambria" panose="02040503050406030204" pitchFamily="18" charset="0"/>
              </a:defRPr>
            </a:lvl1pPr>
            <a:lvl2pPr>
              <a:defRPr sz="1077"/>
            </a:lvl2pPr>
            <a:lvl3pPr>
              <a:defRPr sz="1077"/>
            </a:lvl3pPr>
            <a:lvl4pPr>
              <a:defRPr sz="1077"/>
            </a:lvl4pPr>
            <a:lvl5pPr>
              <a:defRPr sz="1077"/>
            </a:lvl5pPr>
          </a:lstStyle>
          <a:p>
            <a:pPr lvl="0"/>
            <a:r>
              <a:rPr lang="en-US"/>
              <a:t>Subtitle if needed Cambria Italic 18pt font lorem ipsum</a:t>
            </a:r>
          </a:p>
        </p:txBody>
      </p:sp>
      <p:pic>
        <p:nvPicPr>
          <p:cNvPr id="17" name="Graphic 16">
            <a:extLst>
              <a:ext uri="{FF2B5EF4-FFF2-40B4-BE49-F238E27FC236}">
                <a16:creationId xmlns:a16="http://schemas.microsoft.com/office/drawing/2014/main" id="{30723D87-97B4-1D4D-B0C9-1EC91D3F9A8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689920" y="194571"/>
            <a:ext cx="1170897" cy="162641"/>
          </a:xfrm>
          <a:prstGeom prst="rect">
            <a:avLst/>
          </a:prstGeom>
        </p:spPr>
      </p:pic>
    </p:spTree>
    <p:extLst>
      <p:ext uri="{BB962C8B-B14F-4D97-AF65-F5344CB8AC3E}">
        <p14:creationId xmlns:p14="http://schemas.microsoft.com/office/powerpoint/2010/main" val="146088129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Four Key Points">
    <p:spTree>
      <p:nvGrpSpPr>
        <p:cNvPr id="1" name=""/>
        <p:cNvGrpSpPr/>
        <p:nvPr/>
      </p:nvGrpSpPr>
      <p:grpSpPr>
        <a:xfrm>
          <a:off x="0" y="0"/>
          <a:ext cx="0" cy="0"/>
          <a:chOff x="0" y="0"/>
          <a:chExt cx="0" cy="0"/>
        </a:xfrm>
      </p:grpSpPr>
      <p:sp>
        <p:nvSpPr>
          <p:cNvPr id="9" name="Text Placeholder 2">
            <a:extLst>
              <a:ext uri="{FF2B5EF4-FFF2-40B4-BE49-F238E27FC236}">
                <a16:creationId xmlns:a16="http://schemas.microsoft.com/office/drawing/2014/main" id="{07264302-19B6-8640-80EA-4401B8E04055}"/>
              </a:ext>
            </a:extLst>
          </p:cNvPr>
          <p:cNvSpPr>
            <a:spLocks noGrp="1"/>
          </p:cNvSpPr>
          <p:nvPr>
            <p:ph type="body" sz="quarter" idx="20" hasCustomPrompt="1"/>
          </p:nvPr>
        </p:nvSpPr>
        <p:spPr>
          <a:xfrm>
            <a:off x="685733" y="2642449"/>
            <a:ext cx="1440040" cy="1355141"/>
          </a:xfrm>
        </p:spPr>
        <p:txBody>
          <a:bodyPr lIns="0">
            <a:normAutofit/>
          </a:bodyPr>
          <a:lstStyle>
            <a:lvl1pPr marL="0" indent="0">
              <a:buFontTx/>
              <a:buNone/>
              <a:defRPr sz="788" b="0" i="0"/>
            </a:lvl1pPr>
            <a:lvl2pPr marL="342824" indent="0">
              <a:buFontTx/>
              <a:buNone/>
              <a:defRPr sz="1051" b="0" i="0"/>
            </a:lvl2pPr>
            <a:lvl3pPr marL="685647" indent="0">
              <a:buFontTx/>
              <a:buNone/>
              <a:defRPr sz="1051" b="0" i="0"/>
            </a:lvl3pPr>
            <a:lvl4pPr>
              <a:defRPr sz="1201"/>
            </a:lvl4pPr>
            <a:lvl5pPr>
              <a:defRPr sz="1201"/>
            </a:lvl5pPr>
          </a:lstStyle>
          <a:p>
            <a:pPr lvl="0"/>
            <a:r>
              <a:rPr lang="en-US"/>
              <a:t>Minimum font size 14pt and line spacing of at least Multiple 1.1</a:t>
            </a:r>
          </a:p>
          <a:p>
            <a:pPr lvl="0"/>
            <a:r>
              <a:rPr lang="pt-BR"/>
              <a:t>Apita </a:t>
            </a:r>
            <a:r>
              <a:rPr lang="pt-BR" err="1"/>
              <a:t>imentemqui</a:t>
            </a:r>
            <a:r>
              <a:rPr lang="pt-BR"/>
              <a:t> te </a:t>
            </a:r>
            <a:r>
              <a:rPr lang="pt-BR" err="1"/>
              <a:t>sunte</a:t>
            </a:r>
            <a:r>
              <a:rPr lang="pt-BR"/>
              <a:t> </a:t>
            </a:r>
            <a:r>
              <a:rPr lang="pt-BR" err="1"/>
              <a:t>cuptia</a:t>
            </a:r>
            <a:r>
              <a:rPr lang="pt-BR"/>
              <a:t> </a:t>
            </a:r>
            <a:r>
              <a:rPr lang="pt-BR" err="1"/>
              <a:t>sam</a:t>
            </a:r>
            <a:r>
              <a:rPr lang="pt-BR"/>
              <a:t> cus </a:t>
            </a:r>
            <a:r>
              <a:rPr lang="pt-BR" err="1"/>
              <a:t>dem</a:t>
            </a:r>
            <a:r>
              <a:rPr lang="pt-BR"/>
              <a:t> </a:t>
            </a:r>
            <a:r>
              <a:rPr lang="pt-BR" err="1"/>
              <a:t>qui</a:t>
            </a:r>
            <a:r>
              <a:rPr lang="pt-BR"/>
              <a:t> </a:t>
            </a:r>
            <a:r>
              <a:rPr lang="pt-BR" err="1"/>
              <a:t>deni</a:t>
            </a:r>
            <a:r>
              <a:rPr lang="pt-BR"/>
              <a:t> </a:t>
            </a:r>
            <a:r>
              <a:rPr lang="pt-BR" err="1"/>
              <a:t>incitatet</a:t>
            </a:r>
            <a:r>
              <a:rPr lang="pt-BR"/>
              <a:t> </a:t>
            </a:r>
            <a:r>
              <a:rPr lang="pt-BR" err="1"/>
              <a:t>nonsend</a:t>
            </a:r>
            <a:r>
              <a:rPr lang="pt-BR"/>
              <a:t>?</a:t>
            </a:r>
          </a:p>
        </p:txBody>
      </p:sp>
      <p:sp>
        <p:nvSpPr>
          <p:cNvPr id="11" name="Text Placeholder 2">
            <a:extLst>
              <a:ext uri="{FF2B5EF4-FFF2-40B4-BE49-F238E27FC236}">
                <a16:creationId xmlns:a16="http://schemas.microsoft.com/office/drawing/2014/main" id="{89699177-F469-DB4F-BA06-B9AD278F0551}"/>
              </a:ext>
            </a:extLst>
          </p:cNvPr>
          <p:cNvSpPr>
            <a:spLocks noGrp="1"/>
          </p:cNvSpPr>
          <p:nvPr>
            <p:ph type="body" sz="quarter" idx="19" hasCustomPrompt="1"/>
          </p:nvPr>
        </p:nvSpPr>
        <p:spPr>
          <a:xfrm>
            <a:off x="685735" y="2313050"/>
            <a:ext cx="1440039" cy="243972"/>
          </a:xfrm>
        </p:spPr>
        <p:txBody>
          <a:bodyPr vert="horz" lIns="0" tIns="0" rIns="0" bIns="0" rtlCol="0" anchor="t" anchorCtr="0">
            <a:noAutofit/>
          </a:bodyPr>
          <a:lstStyle>
            <a:lvl1pPr marL="0" indent="0">
              <a:buFontTx/>
              <a:buNone/>
              <a:defRPr lang="en-US" sz="1538" b="0" i="0" cap="all" baseline="0" dirty="0">
                <a:solidFill>
                  <a:schemeClr val="accent1"/>
                </a:solidFill>
                <a:latin typeface="Franklin Gothic Medium Cond" panose="020B0606030402020204" pitchFamily="34" charset="0"/>
              </a:defRPr>
            </a:lvl1pPr>
          </a:lstStyle>
          <a:p>
            <a:pPr lvl="0">
              <a:lnSpc>
                <a:spcPct val="80000"/>
              </a:lnSpc>
              <a:spcBef>
                <a:spcPts val="0"/>
              </a:spcBef>
            </a:pPr>
            <a:r>
              <a:rPr lang="en-US"/>
              <a:t>ONE OR TWO LINES</a:t>
            </a:r>
          </a:p>
        </p:txBody>
      </p:sp>
      <p:sp>
        <p:nvSpPr>
          <p:cNvPr id="24" name="Text Placeholder 2">
            <a:extLst>
              <a:ext uri="{FF2B5EF4-FFF2-40B4-BE49-F238E27FC236}">
                <a16:creationId xmlns:a16="http://schemas.microsoft.com/office/drawing/2014/main" id="{60BDA275-F902-8245-AD12-EB3A25FF77F3}"/>
              </a:ext>
            </a:extLst>
          </p:cNvPr>
          <p:cNvSpPr>
            <a:spLocks noGrp="1"/>
          </p:cNvSpPr>
          <p:nvPr>
            <p:ph type="body" sz="quarter" idx="21" hasCustomPrompt="1"/>
          </p:nvPr>
        </p:nvSpPr>
        <p:spPr>
          <a:xfrm>
            <a:off x="2796566" y="2642449"/>
            <a:ext cx="1440040" cy="1355141"/>
          </a:xfrm>
        </p:spPr>
        <p:txBody>
          <a:bodyPr lIns="0">
            <a:normAutofit/>
          </a:bodyPr>
          <a:lstStyle>
            <a:lvl1pPr marL="0" indent="0">
              <a:buFontTx/>
              <a:buNone/>
              <a:defRPr sz="788" b="0" i="0"/>
            </a:lvl1pPr>
            <a:lvl2pPr marL="342824" indent="0">
              <a:buFontTx/>
              <a:buNone/>
              <a:defRPr sz="1051" b="0" i="0"/>
            </a:lvl2pPr>
            <a:lvl3pPr marL="685647" indent="0">
              <a:buFontTx/>
              <a:buNone/>
              <a:defRPr sz="1051" b="0" i="0"/>
            </a:lvl3pPr>
            <a:lvl4pPr>
              <a:defRPr sz="1201"/>
            </a:lvl4pPr>
            <a:lvl5pPr>
              <a:defRPr sz="1201"/>
            </a:lvl5pPr>
          </a:lstStyle>
          <a:p>
            <a:pPr lvl="0"/>
            <a:r>
              <a:rPr lang="en-US"/>
              <a:t>Minimum font size 14pt and line spacing of at least Multiple 1.1</a:t>
            </a:r>
          </a:p>
          <a:p>
            <a:pPr lvl="0"/>
            <a:r>
              <a:rPr lang="pt-BR"/>
              <a:t>Apita </a:t>
            </a:r>
            <a:r>
              <a:rPr lang="pt-BR" err="1"/>
              <a:t>imentemqui</a:t>
            </a:r>
            <a:r>
              <a:rPr lang="pt-BR"/>
              <a:t> te </a:t>
            </a:r>
            <a:r>
              <a:rPr lang="pt-BR" err="1"/>
              <a:t>sunte</a:t>
            </a:r>
            <a:r>
              <a:rPr lang="pt-BR"/>
              <a:t> </a:t>
            </a:r>
            <a:r>
              <a:rPr lang="pt-BR" err="1"/>
              <a:t>cuptia</a:t>
            </a:r>
            <a:r>
              <a:rPr lang="pt-BR"/>
              <a:t> </a:t>
            </a:r>
            <a:r>
              <a:rPr lang="pt-BR" err="1"/>
              <a:t>sam</a:t>
            </a:r>
            <a:r>
              <a:rPr lang="pt-BR"/>
              <a:t> cus </a:t>
            </a:r>
            <a:r>
              <a:rPr lang="pt-BR" err="1"/>
              <a:t>dem</a:t>
            </a:r>
            <a:r>
              <a:rPr lang="pt-BR"/>
              <a:t> </a:t>
            </a:r>
            <a:r>
              <a:rPr lang="pt-BR" err="1"/>
              <a:t>qui</a:t>
            </a:r>
            <a:r>
              <a:rPr lang="pt-BR"/>
              <a:t> </a:t>
            </a:r>
            <a:r>
              <a:rPr lang="pt-BR" err="1"/>
              <a:t>deni</a:t>
            </a:r>
            <a:r>
              <a:rPr lang="pt-BR"/>
              <a:t> </a:t>
            </a:r>
            <a:r>
              <a:rPr lang="pt-BR" err="1"/>
              <a:t>incitatet</a:t>
            </a:r>
            <a:r>
              <a:rPr lang="pt-BR"/>
              <a:t> </a:t>
            </a:r>
            <a:r>
              <a:rPr lang="pt-BR" err="1"/>
              <a:t>nonsend</a:t>
            </a:r>
            <a:r>
              <a:rPr lang="pt-BR"/>
              <a:t>?</a:t>
            </a:r>
          </a:p>
        </p:txBody>
      </p:sp>
      <p:sp>
        <p:nvSpPr>
          <p:cNvPr id="25" name="Text Placeholder 2">
            <a:extLst>
              <a:ext uri="{FF2B5EF4-FFF2-40B4-BE49-F238E27FC236}">
                <a16:creationId xmlns:a16="http://schemas.microsoft.com/office/drawing/2014/main" id="{1E608607-674B-8E4F-933B-4CB1043664A2}"/>
              </a:ext>
            </a:extLst>
          </p:cNvPr>
          <p:cNvSpPr>
            <a:spLocks noGrp="1"/>
          </p:cNvSpPr>
          <p:nvPr>
            <p:ph type="body" sz="quarter" idx="22" hasCustomPrompt="1"/>
          </p:nvPr>
        </p:nvSpPr>
        <p:spPr>
          <a:xfrm>
            <a:off x="2796566" y="2313050"/>
            <a:ext cx="1440039" cy="243972"/>
          </a:xfrm>
        </p:spPr>
        <p:txBody>
          <a:bodyPr vert="horz" lIns="0" tIns="0" rIns="0" bIns="0" rtlCol="0" anchor="t" anchorCtr="0">
            <a:noAutofit/>
          </a:bodyPr>
          <a:lstStyle>
            <a:lvl1pPr marL="0" indent="0">
              <a:buFontTx/>
              <a:buNone/>
              <a:defRPr lang="en-US" sz="1538" b="0" i="0" cap="all" baseline="0" dirty="0">
                <a:solidFill>
                  <a:schemeClr val="accent1"/>
                </a:solidFill>
                <a:latin typeface="Franklin Gothic Medium Cond" panose="020B0606030402020204" pitchFamily="34" charset="0"/>
              </a:defRPr>
            </a:lvl1pPr>
          </a:lstStyle>
          <a:p>
            <a:pPr lvl="0">
              <a:lnSpc>
                <a:spcPct val="80000"/>
              </a:lnSpc>
              <a:spcBef>
                <a:spcPts val="0"/>
              </a:spcBef>
            </a:pPr>
            <a:r>
              <a:rPr lang="en-US"/>
              <a:t>ONE OR TWO LINES</a:t>
            </a:r>
          </a:p>
        </p:txBody>
      </p:sp>
      <p:sp>
        <p:nvSpPr>
          <p:cNvPr id="27" name="Text Placeholder 2">
            <a:extLst>
              <a:ext uri="{FF2B5EF4-FFF2-40B4-BE49-F238E27FC236}">
                <a16:creationId xmlns:a16="http://schemas.microsoft.com/office/drawing/2014/main" id="{0E34BF7F-20C1-254B-81B4-016B9BFBCFEC}"/>
              </a:ext>
            </a:extLst>
          </p:cNvPr>
          <p:cNvSpPr>
            <a:spLocks noGrp="1"/>
          </p:cNvSpPr>
          <p:nvPr>
            <p:ph type="body" sz="quarter" idx="23" hasCustomPrompt="1"/>
          </p:nvPr>
        </p:nvSpPr>
        <p:spPr>
          <a:xfrm>
            <a:off x="4907397" y="2642449"/>
            <a:ext cx="1440040" cy="1355141"/>
          </a:xfrm>
        </p:spPr>
        <p:txBody>
          <a:bodyPr lIns="0">
            <a:normAutofit/>
          </a:bodyPr>
          <a:lstStyle>
            <a:lvl1pPr marL="0" indent="0">
              <a:buFontTx/>
              <a:buNone/>
              <a:defRPr sz="788" b="0" i="0"/>
            </a:lvl1pPr>
            <a:lvl2pPr marL="342824" indent="0">
              <a:buFontTx/>
              <a:buNone/>
              <a:defRPr sz="1051" b="0" i="0"/>
            </a:lvl2pPr>
            <a:lvl3pPr marL="685647" indent="0">
              <a:buFontTx/>
              <a:buNone/>
              <a:defRPr sz="1051" b="0" i="0"/>
            </a:lvl3pPr>
            <a:lvl4pPr>
              <a:defRPr sz="1201"/>
            </a:lvl4pPr>
            <a:lvl5pPr>
              <a:defRPr sz="1201"/>
            </a:lvl5pPr>
          </a:lstStyle>
          <a:p>
            <a:pPr lvl="0"/>
            <a:r>
              <a:rPr lang="en-US"/>
              <a:t>Minimum font size 14pt and line spacing of at least Multiple 1.1</a:t>
            </a:r>
          </a:p>
          <a:p>
            <a:pPr lvl="0"/>
            <a:r>
              <a:rPr lang="pt-BR"/>
              <a:t>Apita </a:t>
            </a:r>
            <a:r>
              <a:rPr lang="pt-BR" err="1"/>
              <a:t>imentemqui</a:t>
            </a:r>
            <a:r>
              <a:rPr lang="pt-BR"/>
              <a:t> te </a:t>
            </a:r>
            <a:r>
              <a:rPr lang="pt-BR" err="1"/>
              <a:t>sunte</a:t>
            </a:r>
            <a:r>
              <a:rPr lang="pt-BR"/>
              <a:t> </a:t>
            </a:r>
            <a:r>
              <a:rPr lang="pt-BR" err="1"/>
              <a:t>cuptia</a:t>
            </a:r>
            <a:r>
              <a:rPr lang="pt-BR"/>
              <a:t> </a:t>
            </a:r>
            <a:r>
              <a:rPr lang="pt-BR" err="1"/>
              <a:t>sam</a:t>
            </a:r>
            <a:r>
              <a:rPr lang="pt-BR"/>
              <a:t> cus </a:t>
            </a:r>
            <a:r>
              <a:rPr lang="pt-BR" err="1"/>
              <a:t>dem</a:t>
            </a:r>
            <a:r>
              <a:rPr lang="pt-BR"/>
              <a:t> </a:t>
            </a:r>
            <a:r>
              <a:rPr lang="pt-BR" err="1"/>
              <a:t>qui</a:t>
            </a:r>
            <a:r>
              <a:rPr lang="pt-BR"/>
              <a:t> </a:t>
            </a:r>
            <a:r>
              <a:rPr lang="pt-BR" err="1"/>
              <a:t>deni</a:t>
            </a:r>
            <a:r>
              <a:rPr lang="pt-BR"/>
              <a:t> </a:t>
            </a:r>
            <a:r>
              <a:rPr lang="pt-BR" err="1"/>
              <a:t>incitatet</a:t>
            </a:r>
            <a:r>
              <a:rPr lang="pt-BR"/>
              <a:t> </a:t>
            </a:r>
            <a:r>
              <a:rPr lang="pt-BR" err="1"/>
              <a:t>nonsend</a:t>
            </a:r>
            <a:r>
              <a:rPr lang="pt-BR"/>
              <a:t>?</a:t>
            </a:r>
          </a:p>
        </p:txBody>
      </p:sp>
      <p:sp>
        <p:nvSpPr>
          <p:cNvPr id="28" name="Text Placeholder 2">
            <a:extLst>
              <a:ext uri="{FF2B5EF4-FFF2-40B4-BE49-F238E27FC236}">
                <a16:creationId xmlns:a16="http://schemas.microsoft.com/office/drawing/2014/main" id="{788CF73F-0F1F-4D4A-B7F5-984C85119874}"/>
              </a:ext>
            </a:extLst>
          </p:cNvPr>
          <p:cNvSpPr>
            <a:spLocks noGrp="1"/>
          </p:cNvSpPr>
          <p:nvPr>
            <p:ph type="body" sz="quarter" idx="24" hasCustomPrompt="1"/>
          </p:nvPr>
        </p:nvSpPr>
        <p:spPr>
          <a:xfrm>
            <a:off x="4907398" y="2313050"/>
            <a:ext cx="1440039" cy="243972"/>
          </a:xfrm>
        </p:spPr>
        <p:txBody>
          <a:bodyPr vert="horz" lIns="0" tIns="0" rIns="0" bIns="0" rtlCol="0" anchor="t" anchorCtr="0">
            <a:noAutofit/>
          </a:bodyPr>
          <a:lstStyle>
            <a:lvl1pPr marL="0" indent="0">
              <a:buFontTx/>
              <a:buNone/>
              <a:defRPr lang="en-US" sz="1538" b="0" i="0" cap="all" baseline="0" dirty="0">
                <a:solidFill>
                  <a:schemeClr val="accent1"/>
                </a:solidFill>
                <a:latin typeface="Franklin Gothic Medium Cond" panose="020B0606030402020204" pitchFamily="34" charset="0"/>
              </a:defRPr>
            </a:lvl1pPr>
          </a:lstStyle>
          <a:p>
            <a:pPr lvl="0">
              <a:lnSpc>
                <a:spcPct val="80000"/>
              </a:lnSpc>
              <a:spcBef>
                <a:spcPts val="0"/>
              </a:spcBef>
            </a:pPr>
            <a:r>
              <a:rPr lang="en-US"/>
              <a:t>ONE OR TWO LINES</a:t>
            </a:r>
          </a:p>
        </p:txBody>
      </p:sp>
      <p:sp>
        <p:nvSpPr>
          <p:cNvPr id="30" name="Text Placeholder 2">
            <a:extLst>
              <a:ext uri="{FF2B5EF4-FFF2-40B4-BE49-F238E27FC236}">
                <a16:creationId xmlns:a16="http://schemas.microsoft.com/office/drawing/2014/main" id="{6AD27070-6FE3-6147-BDF1-3A6C691C81F9}"/>
              </a:ext>
            </a:extLst>
          </p:cNvPr>
          <p:cNvSpPr>
            <a:spLocks noGrp="1"/>
          </p:cNvSpPr>
          <p:nvPr>
            <p:ph type="body" sz="quarter" idx="25" hasCustomPrompt="1"/>
          </p:nvPr>
        </p:nvSpPr>
        <p:spPr>
          <a:xfrm>
            <a:off x="7018229" y="2642449"/>
            <a:ext cx="1440040" cy="1355141"/>
          </a:xfrm>
        </p:spPr>
        <p:txBody>
          <a:bodyPr lIns="0">
            <a:normAutofit/>
          </a:bodyPr>
          <a:lstStyle>
            <a:lvl1pPr marL="0" indent="0">
              <a:buFontTx/>
              <a:buNone/>
              <a:defRPr sz="788" b="0" i="0"/>
            </a:lvl1pPr>
            <a:lvl2pPr marL="342824" indent="0">
              <a:buFontTx/>
              <a:buNone/>
              <a:defRPr sz="1051" b="0" i="0"/>
            </a:lvl2pPr>
            <a:lvl3pPr marL="685647" indent="0">
              <a:buFontTx/>
              <a:buNone/>
              <a:defRPr sz="1051" b="0" i="0"/>
            </a:lvl3pPr>
            <a:lvl4pPr>
              <a:defRPr sz="1201"/>
            </a:lvl4pPr>
            <a:lvl5pPr>
              <a:defRPr sz="1201"/>
            </a:lvl5pPr>
          </a:lstStyle>
          <a:p>
            <a:pPr lvl="0"/>
            <a:r>
              <a:rPr lang="en-US"/>
              <a:t>Minimum font size 14pt and line spacing of at least Multiple 1.1</a:t>
            </a:r>
          </a:p>
          <a:p>
            <a:pPr lvl="0"/>
            <a:r>
              <a:rPr lang="pt-BR"/>
              <a:t>Apita </a:t>
            </a:r>
            <a:r>
              <a:rPr lang="pt-BR" err="1"/>
              <a:t>imentemqui</a:t>
            </a:r>
            <a:r>
              <a:rPr lang="pt-BR"/>
              <a:t> te </a:t>
            </a:r>
            <a:r>
              <a:rPr lang="pt-BR" err="1"/>
              <a:t>sunte</a:t>
            </a:r>
            <a:r>
              <a:rPr lang="pt-BR"/>
              <a:t> </a:t>
            </a:r>
            <a:r>
              <a:rPr lang="pt-BR" err="1"/>
              <a:t>cuptia</a:t>
            </a:r>
            <a:r>
              <a:rPr lang="pt-BR"/>
              <a:t> </a:t>
            </a:r>
            <a:r>
              <a:rPr lang="pt-BR" err="1"/>
              <a:t>sam</a:t>
            </a:r>
            <a:r>
              <a:rPr lang="pt-BR"/>
              <a:t> cus </a:t>
            </a:r>
            <a:r>
              <a:rPr lang="pt-BR" err="1"/>
              <a:t>dem</a:t>
            </a:r>
            <a:r>
              <a:rPr lang="pt-BR"/>
              <a:t> </a:t>
            </a:r>
            <a:r>
              <a:rPr lang="pt-BR" err="1"/>
              <a:t>qui</a:t>
            </a:r>
            <a:r>
              <a:rPr lang="pt-BR"/>
              <a:t> </a:t>
            </a:r>
            <a:r>
              <a:rPr lang="pt-BR" err="1"/>
              <a:t>deni</a:t>
            </a:r>
            <a:r>
              <a:rPr lang="pt-BR"/>
              <a:t> </a:t>
            </a:r>
            <a:r>
              <a:rPr lang="pt-BR" err="1"/>
              <a:t>incitatet</a:t>
            </a:r>
            <a:r>
              <a:rPr lang="pt-BR"/>
              <a:t> </a:t>
            </a:r>
            <a:r>
              <a:rPr lang="pt-BR" err="1"/>
              <a:t>nonsend</a:t>
            </a:r>
            <a:r>
              <a:rPr lang="pt-BR"/>
              <a:t>?</a:t>
            </a:r>
          </a:p>
        </p:txBody>
      </p:sp>
      <p:sp>
        <p:nvSpPr>
          <p:cNvPr id="31" name="Text Placeholder 2">
            <a:extLst>
              <a:ext uri="{FF2B5EF4-FFF2-40B4-BE49-F238E27FC236}">
                <a16:creationId xmlns:a16="http://schemas.microsoft.com/office/drawing/2014/main" id="{DE24FA98-8C59-4740-A789-EB0A40018872}"/>
              </a:ext>
            </a:extLst>
          </p:cNvPr>
          <p:cNvSpPr>
            <a:spLocks noGrp="1"/>
          </p:cNvSpPr>
          <p:nvPr>
            <p:ph type="body" sz="quarter" idx="26" hasCustomPrompt="1"/>
          </p:nvPr>
        </p:nvSpPr>
        <p:spPr>
          <a:xfrm>
            <a:off x="7018229" y="2313050"/>
            <a:ext cx="1440039" cy="243972"/>
          </a:xfrm>
        </p:spPr>
        <p:txBody>
          <a:bodyPr vert="horz" lIns="0" tIns="0" rIns="0" bIns="0" rtlCol="0" anchor="t" anchorCtr="0">
            <a:noAutofit/>
          </a:bodyPr>
          <a:lstStyle>
            <a:lvl1pPr marL="0" indent="0">
              <a:buFontTx/>
              <a:buNone/>
              <a:defRPr lang="en-US" sz="1538" b="0" i="0" cap="all" baseline="0" dirty="0">
                <a:solidFill>
                  <a:schemeClr val="accent1"/>
                </a:solidFill>
                <a:latin typeface="Franklin Gothic Medium Cond" panose="020B0606030402020204" pitchFamily="34" charset="0"/>
              </a:defRPr>
            </a:lvl1pPr>
          </a:lstStyle>
          <a:p>
            <a:pPr lvl="0">
              <a:lnSpc>
                <a:spcPct val="80000"/>
              </a:lnSpc>
              <a:spcBef>
                <a:spcPts val="0"/>
              </a:spcBef>
            </a:pPr>
            <a:r>
              <a:rPr lang="en-US"/>
              <a:t>ONE OR TWO LINES</a:t>
            </a:r>
          </a:p>
        </p:txBody>
      </p:sp>
      <p:sp>
        <p:nvSpPr>
          <p:cNvPr id="33" name="Picture Placeholder 31">
            <a:extLst>
              <a:ext uri="{FF2B5EF4-FFF2-40B4-BE49-F238E27FC236}">
                <a16:creationId xmlns:a16="http://schemas.microsoft.com/office/drawing/2014/main" id="{608486F2-265D-3B42-93AB-5DD0CFADBD92}"/>
              </a:ext>
            </a:extLst>
          </p:cNvPr>
          <p:cNvSpPr>
            <a:spLocks noGrp="1"/>
          </p:cNvSpPr>
          <p:nvPr>
            <p:ph type="pic" sz="quarter" idx="27" hasCustomPrompt="1"/>
          </p:nvPr>
        </p:nvSpPr>
        <p:spPr>
          <a:xfrm>
            <a:off x="2796567" y="1776918"/>
            <a:ext cx="409832" cy="409873"/>
          </a:xfrm>
        </p:spPr>
        <p:txBody>
          <a:bodyPr>
            <a:normAutofit/>
          </a:bodyPr>
          <a:lstStyle>
            <a:lvl1pPr marL="0" indent="0" algn="ctr">
              <a:buNone/>
              <a:defRPr sz="900">
                <a:solidFill>
                  <a:schemeClr val="accent3"/>
                </a:solidFill>
              </a:defRPr>
            </a:lvl1pPr>
          </a:lstStyle>
          <a:p>
            <a:r>
              <a:rPr lang="en-US"/>
              <a:t>icon</a:t>
            </a:r>
          </a:p>
        </p:txBody>
      </p:sp>
      <p:sp>
        <p:nvSpPr>
          <p:cNvPr id="34" name="Picture Placeholder 31">
            <a:extLst>
              <a:ext uri="{FF2B5EF4-FFF2-40B4-BE49-F238E27FC236}">
                <a16:creationId xmlns:a16="http://schemas.microsoft.com/office/drawing/2014/main" id="{6D3C39CC-42EB-6141-B066-5E83D3C6A1BD}"/>
              </a:ext>
            </a:extLst>
          </p:cNvPr>
          <p:cNvSpPr>
            <a:spLocks noGrp="1"/>
          </p:cNvSpPr>
          <p:nvPr>
            <p:ph type="pic" sz="quarter" idx="28" hasCustomPrompt="1"/>
          </p:nvPr>
        </p:nvSpPr>
        <p:spPr>
          <a:xfrm>
            <a:off x="682567" y="1776918"/>
            <a:ext cx="409832" cy="409873"/>
          </a:xfrm>
        </p:spPr>
        <p:txBody>
          <a:bodyPr>
            <a:normAutofit/>
          </a:bodyPr>
          <a:lstStyle>
            <a:lvl1pPr marL="0" indent="0" algn="ctr">
              <a:buNone/>
              <a:defRPr sz="900">
                <a:solidFill>
                  <a:schemeClr val="accent3"/>
                </a:solidFill>
              </a:defRPr>
            </a:lvl1pPr>
          </a:lstStyle>
          <a:p>
            <a:r>
              <a:rPr lang="en-US"/>
              <a:t>icon</a:t>
            </a:r>
          </a:p>
        </p:txBody>
      </p:sp>
      <p:sp>
        <p:nvSpPr>
          <p:cNvPr id="35" name="Picture Placeholder 31">
            <a:extLst>
              <a:ext uri="{FF2B5EF4-FFF2-40B4-BE49-F238E27FC236}">
                <a16:creationId xmlns:a16="http://schemas.microsoft.com/office/drawing/2014/main" id="{0EBE093C-0AD5-4E4E-BA32-07E8961920D3}"/>
              </a:ext>
            </a:extLst>
          </p:cNvPr>
          <p:cNvSpPr>
            <a:spLocks noGrp="1"/>
          </p:cNvSpPr>
          <p:nvPr>
            <p:ph type="pic" sz="quarter" idx="29" hasCustomPrompt="1"/>
          </p:nvPr>
        </p:nvSpPr>
        <p:spPr>
          <a:xfrm>
            <a:off x="4907398" y="1779947"/>
            <a:ext cx="409832" cy="409873"/>
          </a:xfrm>
        </p:spPr>
        <p:txBody>
          <a:bodyPr>
            <a:normAutofit/>
          </a:bodyPr>
          <a:lstStyle>
            <a:lvl1pPr marL="0" indent="0" algn="ctr">
              <a:buNone/>
              <a:defRPr sz="900">
                <a:solidFill>
                  <a:schemeClr val="accent3"/>
                </a:solidFill>
              </a:defRPr>
            </a:lvl1pPr>
          </a:lstStyle>
          <a:p>
            <a:r>
              <a:rPr lang="en-US"/>
              <a:t>icon</a:t>
            </a:r>
          </a:p>
        </p:txBody>
      </p:sp>
      <p:sp>
        <p:nvSpPr>
          <p:cNvPr id="36" name="Picture Placeholder 31">
            <a:extLst>
              <a:ext uri="{FF2B5EF4-FFF2-40B4-BE49-F238E27FC236}">
                <a16:creationId xmlns:a16="http://schemas.microsoft.com/office/drawing/2014/main" id="{BEE9D677-E53D-7E43-B938-BE5D9EF21D32}"/>
              </a:ext>
            </a:extLst>
          </p:cNvPr>
          <p:cNvSpPr>
            <a:spLocks noGrp="1"/>
          </p:cNvSpPr>
          <p:nvPr>
            <p:ph type="pic" sz="quarter" idx="30" hasCustomPrompt="1"/>
          </p:nvPr>
        </p:nvSpPr>
        <p:spPr>
          <a:xfrm>
            <a:off x="7018228" y="1779947"/>
            <a:ext cx="409832" cy="409873"/>
          </a:xfrm>
        </p:spPr>
        <p:txBody>
          <a:bodyPr>
            <a:normAutofit/>
          </a:bodyPr>
          <a:lstStyle>
            <a:lvl1pPr marL="0" indent="0" algn="ctr">
              <a:buNone/>
              <a:defRPr sz="900">
                <a:solidFill>
                  <a:schemeClr val="accent3"/>
                </a:solidFill>
              </a:defRPr>
            </a:lvl1pPr>
          </a:lstStyle>
          <a:p>
            <a:r>
              <a:rPr lang="en-US"/>
              <a:t>icon</a:t>
            </a:r>
          </a:p>
        </p:txBody>
      </p:sp>
      <p:sp>
        <p:nvSpPr>
          <p:cNvPr id="3" name="Slide Number Placeholder 2">
            <a:extLst>
              <a:ext uri="{FF2B5EF4-FFF2-40B4-BE49-F238E27FC236}">
                <a16:creationId xmlns:a16="http://schemas.microsoft.com/office/drawing/2014/main" id="{17FAE0BB-31CD-FF42-B449-3B90615C0901}"/>
              </a:ext>
            </a:extLst>
          </p:cNvPr>
          <p:cNvSpPr>
            <a:spLocks noGrp="1"/>
          </p:cNvSpPr>
          <p:nvPr>
            <p:ph type="sldNum" sz="quarter" idx="32"/>
          </p:nvPr>
        </p:nvSpPr>
        <p:spPr/>
        <p:txBody>
          <a:bodyPr/>
          <a:lstStyle/>
          <a:p>
            <a:fld id="{234755BD-B4AC-9044-BCE4-27904766F8BB}" type="slidenum">
              <a:rPr lang="en-US" smtClean="0"/>
              <a:pPr/>
              <a:t>‹#›</a:t>
            </a:fld>
            <a:endParaRPr lang="en-US"/>
          </a:p>
        </p:txBody>
      </p:sp>
      <p:cxnSp>
        <p:nvCxnSpPr>
          <p:cNvPr id="38" name="Straight Connector 37">
            <a:extLst>
              <a:ext uri="{FF2B5EF4-FFF2-40B4-BE49-F238E27FC236}">
                <a16:creationId xmlns:a16="http://schemas.microsoft.com/office/drawing/2014/main" id="{EA3C4354-DC86-134A-A92D-97EDBD2B6C8E}"/>
              </a:ext>
            </a:extLst>
          </p:cNvPr>
          <p:cNvCxnSpPr>
            <a:cxnSpLocks/>
          </p:cNvCxnSpPr>
          <p:nvPr userDrawn="1"/>
        </p:nvCxnSpPr>
        <p:spPr>
          <a:xfrm>
            <a:off x="672840" y="944654"/>
            <a:ext cx="879231" cy="0"/>
          </a:xfrm>
          <a:prstGeom prst="line">
            <a:avLst/>
          </a:prstGeom>
          <a:ln w="79375"/>
        </p:spPr>
        <p:style>
          <a:lnRef idx="1">
            <a:schemeClr val="accent2"/>
          </a:lnRef>
          <a:fillRef idx="0">
            <a:schemeClr val="accent2"/>
          </a:fillRef>
          <a:effectRef idx="0">
            <a:schemeClr val="accent2"/>
          </a:effectRef>
          <a:fontRef idx="minor">
            <a:schemeClr val="tx1"/>
          </a:fontRef>
        </p:style>
      </p:cxnSp>
      <p:sp>
        <p:nvSpPr>
          <p:cNvPr id="39" name="Title Placeholder 17">
            <a:extLst>
              <a:ext uri="{FF2B5EF4-FFF2-40B4-BE49-F238E27FC236}">
                <a16:creationId xmlns:a16="http://schemas.microsoft.com/office/drawing/2014/main" id="{075E4044-40AF-3845-A0FF-CACFEAC608FF}"/>
              </a:ext>
            </a:extLst>
          </p:cNvPr>
          <p:cNvSpPr>
            <a:spLocks noGrp="1"/>
          </p:cNvSpPr>
          <p:nvPr>
            <p:ph type="title"/>
          </p:nvPr>
        </p:nvSpPr>
        <p:spPr>
          <a:xfrm>
            <a:off x="684427" y="262128"/>
            <a:ext cx="7775146" cy="598633"/>
          </a:xfrm>
          <a:prstGeom prst="rect">
            <a:avLst/>
          </a:prstGeom>
        </p:spPr>
        <p:txBody>
          <a:bodyPr vert="horz" lIns="0" tIns="45720" rIns="91440" bIns="45720" rtlCol="0" anchor="b" anchorCtr="0">
            <a:noAutofit/>
          </a:bodyPr>
          <a:lstStyle/>
          <a:p>
            <a:r>
              <a:rPr lang="en-US"/>
              <a:t>Click to edit Master title style</a:t>
            </a:r>
          </a:p>
        </p:txBody>
      </p:sp>
    </p:spTree>
    <p:extLst>
      <p:ext uri="{BB962C8B-B14F-4D97-AF65-F5344CB8AC3E}">
        <p14:creationId xmlns:p14="http://schemas.microsoft.com/office/powerpoint/2010/main" val="7989889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1">
  <p:cSld name="TITLE_1">
    <p:spTree>
      <p:nvGrpSpPr>
        <p:cNvPr id="1" name="Shape 13"/>
        <p:cNvGrpSpPr/>
        <p:nvPr/>
      </p:nvGrpSpPr>
      <p:grpSpPr>
        <a:xfrm>
          <a:off x="0" y="0"/>
          <a:ext cx="0" cy="0"/>
          <a:chOff x="0" y="0"/>
          <a:chExt cx="0" cy="0"/>
        </a:xfrm>
      </p:grpSpPr>
      <p:pic>
        <p:nvPicPr>
          <p:cNvPr id="14" name="Google Shape;14;p3"/>
          <p:cNvPicPr preferRelativeResize="0"/>
          <p:nvPr/>
        </p:nvPicPr>
        <p:blipFill>
          <a:blip r:embed="rId2">
            <a:alphaModFix/>
          </a:blip>
          <a:stretch>
            <a:fillRect/>
          </a:stretch>
        </p:blipFill>
        <p:spPr>
          <a:xfrm>
            <a:off x="0" y="0"/>
            <a:ext cx="9144000" cy="5143500"/>
          </a:xfrm>
          <a:prstGeom prst="rect">
            <a:avLst/>
          </a:prstGeom>
          <a:noFill/>
          <a:ln>
            <a:noFill/>
          </a:ln>
        </p:spPr>
      </p:pic>
      <p:sp>
        <p:nvSpPr>
          <p:cNvPr id="15" name="Google Shape;15;p3"/>
          <p:cNvSpPr txBox="1">
            <a:spLocks noGrp="1"/>
          </p:cNvSpPr>
          <p:nvPr>
            <p:ph type="ctrTitle"/>
          </p:nvPr>
        </p:nvSpPr>
        <p:spPr>
          <a:xfrm>
            <a:off x="228600" y="228600"/>
            <a:ext cx="8686800" cy="1850700"/>
          </a:xfrm>
          <a:prstGeom prst="rect">
            <a:avLst/>
          </a:prstGeom>
        </p:spPr>
        <p:txBody>
          <a:bodyPr spcFirstLastPara="1" wrap="square" lIns="91425" tIns="91425" rIns="91425" bIns="91425" anchor="b" anchorCtr="0">
            <a:normAutofit/>
          </a:bodyPr>
          <a:lstStyle>
            <a:lvl1pPr lvl="0" rtl="0">
              <a:lnSpc>
                <a:spcPct val="80000"/>
              </a:lnSpc>
              <a:spcBef>
                <a:spcPts val="0"/>
              </a:spcBef>
              <a:spcAft>
                <a:spcPts val="0"/>
              </a:spcAft>
              <a:buSzPts val="5200"/>
              <a:buFont typeface="Public Sans Thin"/>
              <a:buNone/>
              <a:defRPr sz="5200" b="1" i="0">
                <a:latin typeface="Arial" panose="020B0604020202020204" pitchFamily="34" charset="0"/>
                <a:ea typeface="Arial" panose="020B0604020202020204" pitchFamily="34" charset="0"/>
                <a:cs typeface="Arial" panose="020B0604020202020204" pitchFamily="34" charset="0"/>
                <a:sym typeface="Public Sans Thin"/>
              </a:defRPr>
            </a:lvl1pPr>
            <a:lvl2pPr lvl="1" rtl="0">
              <a:spcBef>
                <a:spcPts val="0"/>
              </a:spcBef>
              <a:spcAft>
                <a:spcPts val="0"/>
              </a:spcAft>
              <a:buSzPts val="5200"/>
              <a:buFont typeface="Public Sans Thin"/>
              <a:buNone/>
              <a:defRPr sz="5200" b="0">
                <a:latin typeface="Public Sans Thin"/>
                <a:ea typeface="Public Sans Thin"/>
                <a:cs typeface="Public Sans Thin"/>
                <a:sym typeface="Public Sans Thin"/>
              </a:defRPr>
            </a:lvl2pPr>
            <a:lvl3pPr lvl="2" rtl="0">
              <a:spcBef>
                <a:spcPts val="0"/>
              </a:spcBef>
              <a:spcAft>
                <a:spcPts val="0"/>
              </a:spcAft>
              <a:buSzPts val="5200"/>
              <a:buFont typeface="Public Sans Thin"/>
              <a:buNone/>
              <a:defRPr sz="5200" b="0">
                <a:latin typeface="Public Sans Thin"/>
                <a:ea typeface="Public Sans Thin"/>
                <a:cs typeface="Public Sans Thin"/>
                <a:sym typeface="Public Sans Thin"/>
              </a:defRPr>
            </a:lvl3pPr>
            <a:lvl4pPr lvl="3" rtl="0">
              <a:spcBef>
                <a:spcPts val="0"/>
              </a:spcBef>
              <a:spcAft>
                <a:spcPts val="0"/>
              </a:spcAft>
              <a:buSzPts val="5200"/>
              <a:buFont typeface="Public Sans Thin"/>
              <a:buNone/>
              <a:defRPr sz="5200" b="0">
                <a:latin typeface="Public Sans Thin"/>
                <a:ea typeface="Public Sans Thin"/>
                <a:cs typeface="Public Sans Thin"/>
                <a:sym typeface="Public Sans Thin"/>
              </a:defRPr>
            </a:lvl4pPr>
            <a:lvl5pPr lvl="4" rtl="0">
              <a:spcBef>
                <a:spcPts val="0"/>
              </a:spcBef>
              <a:spcAft>
                <a:spcPts val="0"/>
              </a:spcAft>
              <a:buSzPts val="5200"/>
              <a:buFont typeface="Public Sans Thin"/>
              <a:buNone/>
              <a:defRPr sz="5200" b="0">
                <a:latin typeface="Public Sans Thin"/>
                <a:ea typeface="Public Sans Thin"/>
                <a:cs typeface="Public Sans Thin"/>
                <a:sym typeface="Public Sans Thin"/>
              </a:defRPr>
            </a:lvl5pPr>
            <a:lvl6pPr lvl="5" rtl="0">
              <a:spcBef>
                <a:spcPts val="0"/>
              </a:spcBef>
              <a:spcAft>
                <a:spcPts val="0"/>
              </a:spcAft>
              <a:buSzPts val="5200"/>
              <a:buFont typeface="Public Sans Thin"/>
              <a:buNone/>
              <a:defRPr sz="5200" b="0">
                <a:latin typeface="Public Sans Thin"/>
                <a:ea typeface="Public Sans Thin"/>
                <a:cs typeface="Public Sans Thin"/>
                <a:sym typeface="Public Sans Thin"/>
              </a:defRPr>
            </a:lvl6pPr>
            <a:lvl7pPr lvl="6" rtl="0">
              <a:spcBef>
                <a:spcPts val="0"/>
              </a:spcBef>
              <a:spcAft>
                <a:spcPts val="0"/>
              </a:spcAft>
              <a:buSzPts val="5200"/>
              <a:buFont typeface="Public Sans Thin"/>
              <a:buNone/>
              <a:defRPr sz="5200" b="0">
                <a:latin typeface="Public Sans Thin"/>
                <a:ea typeface="Public Sans Thin"/>
                <a:cs typeface="Public Sans Thin"/>
                <a:sym typeface="Public Sans Thin"/>
              </a:defRPr>
            </a:lvl7pPr>
            <a:lvl8pPr lvl="7" rtl="0">
              <a:spcBef>
                <a:spcPts val="0"/>
              </a:spcBef>
              <a:spcAft>
                <a:spcPts val="0"/>
              </a:spcAft>
              <a:buSzPts val="5200"/>
              <a:buFont typeface="Public Sans Thin"/>
              <a:buNone/>
              <a:defRPr sz="5200" b="0">
                <a:latin typeface="Public Sans Thin"/>
                <a:ea typeface="Public Sans Thin"/>
                <a:cs typeface="Public Sans Thin"/>
                <a:sym typeface="Public Sans Thin"/>
              </a:defRPr>
            </a:lvl8pPr>
            <a:lvl9pPr lvl="8" rtl="0">
              <a:spcBef>
                <a:spcPts val="0"/>
              </a:spcBef>
              <a:spcAft>
                <a:spcPts val="0"/>
              </a:spcAft>
              <a:buSzPts val="5200"/>
              <a:buFont typeface="Public Sans Thin"/>
              <a:buNone/>
              <a:defRPr sz="5200" b="0">
                <a:latin typeface="Public Sans Thin"/>
                <a:ea typeface="Public Sans Thin"/>
                <a:cs typeface="Public Sans Thin"/>
                <a:sym typeface="Public Sans Thin"/>
              </a:defRPr>
            </a:lvl9pPr>
          </a:lstStyle>
          <a:p>
            <a:endParaRPr/>
          </a:p>
        </p:txBody>
      </p:sp>
      <p:sp>
        <p:nvSpPr>
          <p:cNvPr id="16" name="Google Shape;16;p3"/>
          <p:cNvSpPr txBox="1">
            <a:spLocks noGrp="1"/>
          </p:cNvSpPr>
          <p:nvPr>
            <p:ph type="subTitle" idx="1"/>
          </p:nvPr>
        </p:nvSpPr>
        <p:spPr>
          <a:xfrm>
            <a:off x="228600" y="2119750"/>
            <a:ext cx="8603700" cy="792600"/>
          </a:xfrm>
          <a:prstGeom prst="rect">
            <a:avLst/>
          </a:prstGeom>
        </p:spPr>
        <p:txBody>
          <a:bodyPr spcFirstLastPara="1" wrap="square" lIns="91425" tIns="91425" rIns="91425" bIns="91425" anchor="t" anchorCtr="0">
            <a:normAutofit/>
          </a:bodyPr>
          <a:lstStyle>
            <a:lvl1pPr lvl="0" rtl="0">
              <a:lnSpc>
                <a:spcPct val="100000"/>
              </a:lnSpc>
              <a:spcBef>
                <a:spcPts val="0"/>
              </a:spcBef>
              <a:spcAft>
                <a:spcPts val="0"/>
              </a:spcAft>
              <a:buSzPts val="2800"/>
              <a:buNone/>
              <a:defRPr sz="2800" b="1" i="0">
                <a:latin typeface="Arial" panose="020B0604020202020204" pitchFamily="34" charset="0"/>
                <a:cs typeface="Arial" panose="020B0604020202020204" pitchFamily="34" charset="0"/>
              </a:defRPr>
            </a:lvl1pPr>
            <a:lvl2pPr lvl="1" rtl="0">
              <a:lnSpc>
                <a:spcPct val="100000"/>
              </a:lnSpc>
              <a:spcBef>
                <a:spcPts val="0"/>
              </a:spcBef>
              <a:spcAft>
                <a:spcPts val="0"/>
              </a:spcAft>
              <a:buSzPts val="2800"/>
              <a:buNone/>
              <a:defRPr sz="2800"/>
            </a:lvl2pPr>
            <a:lvl3pPr lvl="2" rtl="0">
              <a:lnSpc>
                <a:spcPct val="100000"/>
              </a:lnSpc>
              <a:spcBef>
                <a:spcPts val="0"/>
              </a:spcBef>
              <a:spcAft>
                <a:spcPts val="0"/>
              </a:spcAft>
              <a:buSzPts val="2800"/>
              <a:buNone/>
              <a:defRPr sz="2800"/>
            </a:lvl3pPr>
            <a:lvl4pPr lvl="3" rtl="0">
              <a:lnSpc>
                <a:spcPct val="100000"/>
              </a:lnSpc>
              <a:spcBef>
                <a:spcPts val="0"/>
              </a:spcBef>
              <a:spcAft>
                <a:spcPts val="0"/>
              </a:spcAft>
              <a:buSzPts val="2800"/>
              <a:buNone/>
              <a:defRPr sz="2800"/>
            </a:lvl4pPr>
            <a:lvl5pPr lvl="4" rtl="0">
              <a:lnSpc>
                <a:spcPct val="100000"/>
              </a:lnSpc>
              <a:spcBef>
                <a:spcPts val="0"/>
              </a:spcBef>
              <a:spcAft>
                <a:spcPts val="0"/>
              </a:spcAft>
              <a:buSzPts val="2800"/>
              <a:buNone/>
              <a:defRPr sz="2800"/>
            </a:lvl5pPr>
            <a:lvl6pPr lvl="5" rtl="0">
              <a:lnSpc>
                <a:spcPct val="100000"/>
              </a:lnSpc>
              <a:spcBef>
                <a:spcPts val="0"/>
              </a:spcBef>
              <a:spcAft>
                <a:spcPts val="0"/>
              </a:spcAft>
              <a:buSzPts val="2800"/>
              <a:buNone/>
              <a:defRPr sz="2800"/>
            </a:lvl6pPr>
            <a:lvl7pPr lvl="6" rtl="0">
              <a:lnSpc>
                <a:spcPct val="100000"/>
              </a:lnSpc>
              <a:spcBef>
                <a:spcPts val="0"/>
              </a:spcBef>
              <a:spcAft>
                <a:spcPts val="0"/>
              </a:spcAft>
              <a:buSzPts val="2800"/>
              <a:buNone/>
              <a:defRPr sz="2800"/>
            </a:lvl7pPr>
            <a:lvl8pPr lvl="7" rtl="0">
              <a:lnSpc>
                <a:spcPct val="100000"/>
              </a:lnSpc>
              <a:spcBef>
                <a:spcPts val="0"/>
              </a:spcBef>
              <a:spcAft>
                <a:spcPts val="0"/>
              </a:spcAft>
              <a:buSzPts val="2800"/>
              <a:buNone/>
              <a:defRPr sz="2800"/>
            </a:lvl8pPr>
            <a:lvl9pPr lvl="8" rtl="0">
              <a:lnSpc>
                <a:spcPct val="100000"/>
              </a:lnSpc>
              <a:spcBef>
                <a:spcPts val="0"/>
              </a:spcBef>
              <a:spcAft>
                <a:spcPts val="0"/>
              </a:spcAft>
              <a:buSzPts val="2800"/>
              <a:buNone/>
              <a:defRPr sz="2800"/>
            </a:lvl9pPr>
          </a:lstStyle>
          <a:p>
            <a:endParaRPr/>
          </a:p>
        </p:txBody>
      </p:sp>
    </p:spTree>
  </p:cSld>
  <p:clrMapOvr>
    <a:masterClrMapping/>
  </p:clrMapOvr>
  <p:extLst>
    <p:ext uri="{DCECCB84-F9BA-43D5-87BE-67443E8EF086}">
      <p15:sldGuideLst xmlns:p15="http://schemas.microsoft.com/office/powerpoint/2012/main">
        <p15:guide id="1" orient="horz" pos="2232">
          <p15:clr>
            <a:srgbClr val="FA7B17"/>
          </p15:clr>
        </p15:guide>
        <p15:guide id="2" pos="2880">
          <p15:clr>
            <a:srgbClr val="FA7B17"/>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ext with Chart Area">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96A68FCD-9F1F-784F-9A7E-6E9161A1EF6C}"/>
              </a:ext>
            </a:extLst>
          </p:cNvPr>
          <p:cNvSpPr>
            <a:spLocks noGrp="1"/>
          </p:cNvSpPr>
          <p:nvPr>
            <p:ph type="sldNum" sz="quarter" idx="10"/>
          </p:nvPr>
        </p:nvSpPr>
        <p:spPr/>
        <p:txBody>
          <a:bodyPr/>
          <a:lstStyle/>
          <a:p>
            <a:fld id="{234755BD-B4AC-9044-BCE4-27904766F8BB}" type="slidenum">
              <a:rPr lang="en-US" smtClean="0"/>
              <a:pPr/>
              <a:t>‹#›</a:t>
            </a:fld>
            <a:endParaRPr lang="en-US"/>
          </a:p>
        </p:txBody>
      </p:sp>
      <p:sp>
        <p:nvSpPr>
          <p:cNvPr id="7" name="Text Placeholder 2">
            <a:extLst>
              <a:ext uri="{FF2B5EF4-FFF2-40B4-BE49-F238E27FC236}">
                <a16:creationId xmlns:a16="http://schemas.microsoft.com/office/drawing/2014/main" id="{45712B85-1442-6E42-9E7B-4A595CC0E0B8}"/>
              </a:ext>
            </a:extLst>
          </p:cNvPr>
          <p:cNvSpPr>
            <a:spLocks noGrp="1"/>
          </p:cNvSpPr>
          <p:nvPr>
            <p:ph type="body" sz="quarter" idx="20" hasCustomPrompt="1"/>
          </p:nvPr>
        </p:nvSpPr>
        <p:spPr>
          <a:xfrm>
            <a:off x="686290" y="2323762"/>
            <a:ext cx="2057198" cy="1820465"/>
          </a:xfrm>
        </p:spPr>
        <p:txBody>
          <a:bodyPr lIns="0">
            <a:normAutofit/>
          </a:bodyPr>
          <a:lstStyle>
            <a:lvl1pPr marL="0" marR="0" indent="0" algn="l" defTabSz="685647" rtl="0" eaLnBrk="1" fontAlgn="auto" latinLnBrk="0" hangingPunct="1">
              <a:lnSpc>
                <a:spcPct val="90000"/>
              </a:lnSpc>
              <a:spcBef>
                <a:spcPts val="750"/>
              </a:spcBef>
              <a:spcAft>
                <a:spcPts val="0"/>
              </a:spcAft>
              <a:buClrTx/>
              <a:buSzTx/>
              <a:buFontTx/>
              <a:buNone/>
              <a:tabLst/>
              <a:defRPr sz="1013" b="0" i="0"/>
            </a:lvl1pPr>
            <a:lvl2pPr marL="342824" indent="0">
              <a:buFontTx/>
              <a:buNone/>
              <a:defRPr sz="1051" b="0" i="0"/>
            </a:lvl2pPr>
            <a:lvl3pPr marL="685647" indent="0">
              <a:buFontTx/>
              <a:buNone/>
              <a:defRPr sz="1051" b="0" i="0"/>
            </a:lvl3pPr>
            <a:lvl4pPr>
              <a:defRPr sz="1201"/>
            </a:lvl4pPr>
            <a:lvl5pPr>
              <a:defRPr sz="1201"/>
            </a:lvl5pPr>
          </a:lstStyle>
          <a:p>
            <a:pPr lvl="0"/>
            <a:r>
              <a:rPr lang="en-US"/>
              <a:t>Minimum font size 14pt and line spacing of at least Multiple 1.1</a:t>
            </a:r>
          </a:p>
          <a:p>
            <a:pPr lvl="0"/>
            <a:r>
              <a:rPr lang="pt-BR"/>
              <a:t>Apita </a:t>
            </a:r>
            <a:r>
              <a:rPr lang="pt-BR" err="1"/>
              <a:t>imentemqui</a:t>
            </a:r>
            <a:r>
              <a:rPr lang="pt-BR"/>
              <a:t> te </a:t>
            </a:r>
            <a:r>
              <a:rPr lang="pt-BR" err="1"/>
              <a:t>sunte</a:t>
            </a:r>
            <a:r>
              <a:rPr lang="pt-BR"/>
              <a:t> </a:t>
            </a:r>
            <a:r>
              <a:rPr lang="pt-BR" err="1"/>
              <a:t>cuptia</a:t>
            </a:r>
            <a:r>
              <a:rPr lang="pt-BR"/>
              <a:t> </a:t>
            </a:r>
            <a:r>
              <a:rPr lang="pt-BR" err="1"/>
              <a:t>sam</a:t>
            </a:r>
            <a:r>
              <a:rPr lang="pt-BR"/>
              <a:t> cus </a:t>
            </a:r>
            <a:r>
              <a:rPr lang="pt-BR" err="1"/>
              <a:t>dem</a:t>
            </a:r>
            <a:r>
              <a:rPr lang="pt-BR"/>
              <a:t> </a:t>
            </a:r>
            <a:r>
              <a:rPr lang="pt-BR" err="1"/>
              <a:t>qui</a:t>
            </a:r>
            <a:r>
              <a:rPr lang="pt-BR"/>
              <a:t> </a:t>
            </a:r>
            <a:r>
              <a:rPr lang="pt-BR" err="1"/>
              <a:t>deni</a:t>
            </a:r>
            <a:r>
              <a:rPr lang="pt-BR"/>
              <a:t> </a:t>
            </a:r>
            <a:r>
              <a:rPr lang="pt-BR" err="1"/>
              <a:t>incitatet</a:t>
            </a:r>
            <a:r>
              <a:rPr lang="pt-BR"/>
              <a:t> </a:t>
            </a:r>
            <a:r>
              <a:rPr lang="pt-BR" err="1"/>
              <a:t>nonsend</a:t>
            </a:r>
            <a:r>
              <a:rPr lang="pt-BR"/>
              <a:t>?</a:t>
            </a:r>
          </a:p>
          <a:p>
            <a:pPr marL="0" marR="0" lvl="0" indent="0" algn="l" defTabSz="685647" rtl="0" eaLnBrk="1" fontAlgn="auto" latinLnBrk="0" hangingPunct="1">
              <a:lnSpc>
                <a:spcPct val="90000"/>
              </a:lnSpc>
              <a:spcBef>
                <a:spcPts val="750"/>
              </a:spcBef>
              <a:spcAft>
                <a:spcPts val="0"/>
              </a:spcAft>
              <a:buClrTx/>
              <a:buSzTx/>
              <a:buFontTx/>
              <a:buNone/>
              <a:tabLst/>
              <a:defRPr/>
            </a:pPr>
            <a:r>
              <a:rPr lang="pt-BR"/>
              <a:t>Apita </a:t>
            </a:r>
            <a:r>
              <a:rPr lang="pt-BR" err="1"/>
              <a:t>imentemqui</a:t>
            </a:r>
            <a:r>
              <a:rPr lang="pt-BR"/>
              <a:t> te </a:t>
            </a:r>
            <a:r>
              <a:rPr lang="pt-BR" err="1"/>
              <a:t>sunte</a:t>
            </a:r>
            <a:r>
              <a:rPr lang="pt-BR"/>
              <a:t> </a:t>
            </a:r>
            <a:r>
              <a:rPr lang="pt-BR" err="1"/>
              <a:t>cuptia</a:t>
            </a:r>
            <a:r>
              <a:rPr lang="pt-BR"/>
              <a:t> </a:t>
            </a:r>
            <a:r>
              <a:rPr lang="pt-BR" err="1"/>
              <a:t>sam</a:t>
            </a:r>
            <a:r>
              <a:rPr lang="pt-BR"/>
              <a:t> cus </a:t>
            </a:r>
            <a:r>
              <a:rPr lang="pt-BR" err="1"/>
              <a:t>dem</a:t>
            </a:r>
            <a:r>
              <a:rPr lang="pt-BR"/>
              <a:t> </a:t>
            </a:r>
            <a:r>
              <a:rPr lang="pt-BR" err="1"/>
              <a:t>qui</a:t>
            </a:r>
            <a:r>
              <a:rPr lang="pt-BR"/>
              <a:t> </a:t>
            </a:r>
            <a:r>
              <a:rPr lang="pt-BR" err="1"/>
              <a:t>deni</a:t>
            </a:r>
            <a:r>
              <a:rPr lang="pt-BR"/>
              <a:t> </a:t>
            </a:r>
            <a:r>
              <a:rPr lang="pt-BR" err="1"/>
              <a:t>incitatet</a:t>
            </a:r>
            <a:r>
              <a:rPr lang="pt-BR"/>
              <a:t> </a:t>
            </a:r>
            <a:r>
              <a:rPr lang="pt-BR" err="1"/>
              <a:t>nonsend</a:t>
            </a:r>
            <a:r>
              <a:rPr lang="pt-BR"/>
              <a:t>?</a:t>
            </a:r>
          </a:p>
        </p:txBody>
      </p:sp>
      <p:sp>
        <p:nvSpPr>
          <p:cNvPr id="8" name="Text Placeholder 2">
            <a:extLst>
              <a:ext uri="{FF2B5EF4-FFF2-40B4-BE49-F238E27FC236}">
                <a16:creationId xmlns:a16="http://schemas.microsoft.com/office/drawing/2014/main" id="{6F8C08B0-6A9D-4A46-B14A-DF024A7B7DE7}"/>
              </a:ext>
            </a:extLst>
          </p:cNvPr>
          <p:cNvSpPr>
            <a:spLocks noGrp="1"/>
          </p:cNvSpPr>
          <p:nvPr>
            <p:ph type="body" sz="quarter" idx="19" hasCustomPrompt="1"/>
          </p:nvPr>
        </p:nvSpPr>
        <p:spPr>
          <a:xfrm>
            <a:off x="686288" y="1654880"/>
            <a:ext cx="2057199" cy="493778"/>
          </a:xfrm>
        </p:spPr>
        <p:txBody>
          <a:bodyPr vert="horz" lIns="0" tIns="0" rIns="0" bIns="0" rtlCol="0" anchor="b">
            <a:noAutofit/>
          </a:bodyPr>
          <a:lstStyle>
            <a:lvl1pPr marL="0" indent="0">
              <a:buFontTx/>
              <a:buNone/>
              <a:defRPr lang="en-US" sz="1538" b="0" i="0" cap="all" baseline="0" dirty="0">
                <a:solidFill>
                  <a:schemeClr val="accent1"/>
                </a:solidFill>
                <a:latin typeface="Franklin Gothic Medium Cond" panose="020B0606030402020204" pitchFamily="34" charset="0"/>
              </a:defRPr>
            </a:lvl1pPr>
          </a:lstStyle>
          <a:p>
            <a:pPr lvl="0">
              <a:lnSpc>
                <a:spcPct val="80000"/>
              </a:lnSpc>
              <a:spcBef>
                <a:spcPts val="0"/>
              </a:spcBef>
            </a:pPr>
            <a:r>
              <a:rPr lang="en-US"/>
              <a:t>ONE OR TWO LINES</a:t>
            </a:r>
          </a:p>
          <a:p>
            <a:pPr lvl="0">
              <a:lnSpc>
                <a:spcPct val="80000"/>
              </a:lnSpc>
              <a:spcBef>
                <a:spcPts val="0"/>
              </a:spcBef>
            </a:pPr>
            <a:r>
              <a:rPr lang="en-US"/>
              <a:t>For Graph Description</a:t>
            </a:r>
          </a:p>
        </p:txBody>
      </p:sp>
      <p:sp>
        <p:nvSpPr>
          <p:cNvPr id="23" name="Content Placeholder 22">
            <a:extLst>
              <a:ext uri="{FF2B5EF4-FFF2-40B4-BE49-F238E27FC236}">
                <a16:creationId xmlns:a16="http://schemas.microsoft.com/office/drawing/2014/main" id="{5EF24A01-2572-2E45-B9E5-801C62E84E88}"/>
              </a:ext>
            </a:extLst>
          </p:cNvPr>
          <p:cNvSpPr>
            <a:spLocks noGrp="1"/>
          </p:cNvSpPr>
          <p:nvPr>
            <p:ph sz="quarter" idx="21"/>
          </p:nvPr>
        </p:nvSpPr>
        <p:spPr>
          <a:xfrm>
            <a:off x="3144391" y="1654880"/>
            <a:ext cx="5313321" cy="2489388"/>
          </a:xfrm>
        </p:spPr>
        <p:txBody>
          <a:bodyPr anchor="t"/>
          <a:lstStyle>
            <a:lvl1pPr marL="0" indent="0">
              <a:buNone/>
              <a:defRPr/>
            </a:lvl1pPr>
          </a:lstStyle>
          <a:p>
            <a:pPr lvl="0"/>
            <a:r>
              <a:rPr lang="en-US"/>
              <a:t>Click to edit Master text styles</a:t>
            </a:r>
          </a:p>
        </p:txBody>
      </p:sp>
      <p:cxnSp>
        <p:nvCxnSpPr>
          <p:cNvPr id="11" name="Straight Connector 10">
            <a:extLst>
              <a:ext uri="{FF2B5EF4-FFF2-40B4-BE49-F238E27FC236}">
                <a16:creationId xmlns:a16="http://schemas.microsoft.com/office/drawing/2014/main" id="{8C9FF1C0-504F-9542-AFC1-BC4456815DDF}"/>
              </a:ext>
            </a:extLst>
          </p:cNvPr>
          <p:cNvCxnSpPr>
            <a:cxnSpLocks/>
          </p:cNvCxnSpPr>
          <p:nvPr userDrawn="1"/>
        </p:nvCxnSpPr>
        <p:spPr>
          <a:xfrm>
            <a:off x="678873" y="944654"/>
            <a:ext cx="879231" cy="0"/>
          </a:xfrm>
          <a:prstGeom prst="line">
            <a:avLst/>
          </a:prstGeom>
          <a:ln w="79375"/>
        </p:spPr>
        <p:style>
          <a:lnRef idx="1">
            <a:schemeClr val="accent2"/>
          </a:lnRef>
          <a:fillRef idx="0">
            <a:schemeClr val="accent2"/>
          </a:fillRef>
          <a:effectRef idx="0">
            <a:schemeClr val="accent2"/>
          </a:effectRef>
          <a:fontRef idx="minor">
            <a:schemeClr val="tx1"/>
          </a:fontRef>
        </p:style>
      </p:cxnSp>
      <p:sp>
        <p:nvSpPr>
          <p:cNvPr id="12" name="Title Placeholder 17">
            <a:extLst>
              <a:ext uri="{FF2B5EF4-FFF2-40B4-BE49-F238E27FC236}">
                <a16:creationId xmlns:a16="http://schemas.microsoft.com/office/drawing/2014/main" id="{2884633F-D05A-1843-876F-5EE12D7FC33C}"/>
              </a:ext>
            </a:extLst>
          </p:cNvPr>
          <p:cNvSpPr>
            <a:spLocks noGrp="1"/>
          </p:cNvSpPr>
          <p:nvPr>
            <p:ph type="title"/>
          </p:nvPr>
        </p:nvSpPr>
        <p:spPr>
          <a:xfrm>
            <a:off x="684427" y="262128"/>
            <a:ext cx="7775146" cy="598633"/>
          </a:xfrm>
          <a:prstGeom prst="rect">
            <a:avLst/>
          </a:prstGeom>
        </p:spPr>
        <p:txBody>
          <a:bodyPr vert="horz" lIns="0" tIns="45720" rIns="91440" bIns="45720" rtlCol="0" anchor="b" anchorCtr="0">
            <a:noAutofit/>
          </a:bodyPr>
          <a:lstStyle/>
          <a:p>
            <a:r>
              <a:rPr lang="en-US"/>
              <a:t>Click to edit Master title style</a:t>
            </a:r>
          </a:p>
        </p:txBody>
      </p:sp>
    </p:spTree>
    <p:extLst>
      <p:ext uri="{BB962C8B-B14F-4D97-AF65-F5344CB8AC3E}">
        <p14:creationId xmlns:p14="http://schemas.microsoft.com/office/powerpoint/2010/main" val="297012776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Full Text">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0EA4CF78-3E60-5940-9DD1-D2C69D20BD29}"/>
              </a:ext>
            </a:extLst>
          </p:cNvPr>
          <p:cNvSpPr>
            <a:spLocks noGrp="1"/>
          </p:cNvSpPr>
          <p:nvPr>
            <p:ph type="sldNum" sz="quarter" idx="10"/>
          </p:nvPr>
        </p:nvSpPr>
        <p:spPr/>
        <p:txBody>
          <a:bodyPr/>
          <a:lstStyle/>
          <a:p>
            <a:fld id="{234755BD-B4AC-9044-BCE4-27904766F8BB}" type="slidenum">
              <a:rPr lang="en-US" smtClean="0"/>
              <a:pPr/>
              <a:t>‹#›</a:t>
            </a:fld>
            <a:endParaRPr lang="en-US"/>
          </a:p>
        </p:txBody>
      </p:sp>
      <p:sp>
        <p:nvSpPr>
          <p:cNvPr id="15" name="Text Placeholder 14">
            <a:extLst>
              <a:ext uri="{FF2B5EF4-FFF2-40B4-BE49-F238E27FC236}">
                <a16:creationId xmlns:a16="http://schemas.microsoft.com/office/drawing/2014/main" id="{E69CC65B-2ED6-6940-B504-1C62C939DACC}"/>
              </a:ext>
            </a:extLst>
          </p:cNvPr>
          <p:cNvSpPr>
            <a:spLocks noGrp="1"/>
          </p:cNvSpPr>
          <p:nvPr>
            <p:ph type="body" sz="quarter" idx="21" hasCustomPrompt="1"/>
          </p:nvPr>
        </p:nvSpPr>
        <p:spPr>
          <a:xfrm>
            <a:off x="682568" y="1660518"/>
            <a:ext cx="7775146" cy="2780452"/>
          </a:xfrm>
        </p:spPr>
        <p:txBody>
          <a:bodyPr/>
          <a:lstStyle>
            <a:lvl1pPr>
              <a:lnSpc>
                <a:spcPct val="100000"/>
              </a:lnSpc>
              <a:defRPr sz="1688"/>
            </a:lvl1pPr>
            <a:lvl2pPr>
              <a:lnSpc>
                <a:spcPct val="100000"/>
              </a:lnSpc>
              <a:defRPr sz="1463"/>
            </a:lvl2pPr>
            <a:lvl3pPr>
              <a:lnSpc>
                <a:spcPct val="100000"/>
              </a:lnSpc>
              <a:defRPr sz="1125"/>
            </a:lvl3pPr>
            <a:lvl4pPr>
              <a:lnSpc>
                <a:spcPct val="100000"/>
              </a:lnSpc>
              <a:defRPr sz="900"/>
            </a:lvl4pPr>
            <a:lvl5pPr>
              <a:lnSpc>
                <a:spcPct val="100000"/>
              </a:lnSpc>
              <a:defRPr sz="788"/>
            </a:lvl5pPr>
          </a:lstStyle>
          <a:p>
            <a:pPr lvl="0"/>
            <a:r>
              <a:rPr lang="en-US"/>
              <a:t>Arial Regular 22.5pt</a:t>
            </a:r>
          </a:p>
          <a:p>
            <a:pPr lvl="1"/>
            <a:r>
              <a:rPr lang="en-US"/>
              <a:t>Arial Regular 19.5pt</a:t>
            </a:r>
          </a:p>
          <a:p>
            <a:pPr lvl="2"/>
            <a:r>
              <a:rPr lang="en-US"/>
              <a:t>Arial Regular 15pt</a:t>
            </a:r>
          </a:p>
          <a:p>
            <a:pPr lvl="3"/>
            <a:r>
              <a:rPr lang="en-US"/>
              <a:t>Arial Regular 12 </a:t>
            </a:r>
            <a:r>
              <a:rPr lang="en-US" err="1"/>
              <a:t>pt</a:t>
            </a:r>
            <a:endParaRPr lang="en-US"/>
          </a:p>
          <a:p>
            <a:pPr lvl="4"/>
            <a:r>
              <a:rPr lang="en-US"/>
              <a:t>Arial Regular 10.5</a:t>
            </a:r>
          </a:p>
        </p:txBody>
      </p:sp>
      <p:sp>
        <p:nvSpPr>
          <p:cNvPr id="11" name="Text Placeholder 2">
            <a:extLst>
              <a:ext uri="{FF2B5EF4-FFF2-40B4-BE49-F238E27FC236}">
                <a16:creationId xmlns:a16="http://schemas.microsoft.com/office/drawing/2014/main" id="{0AABB76C-C73E-C745-AA44-5B86AA7C5EE1}"/>
              </a:ext>
            </a:extLst>
          </p:cNvPr>
          <p:cNvSpPr>
            <a:spLocks noGrp="1"/>
          </p:cNvSpPr>
          <p:nvPr>
            <p:ph type="body" sz="quarter" idx="22" hasCustomPrompt="1"/>
          </p:nvPr>
        </p:nvSpPr>
        <p:spPr>
          <a:xfrm>
            <a:off x="685734" y="933307"/>
            <a:ext cx="5321147" cy="241876"/>
          </a:xfrm>
        </p:spPr>
        <p:txBody>
          <a:bodyPr lIns="0">
            <a:normAutofit/>
          </a:bodyPr>
          <a:lstStyle>
            <a:lvl1pPr marL="0" indent="0">
              <a:buFontTx/>
              <a:buNone/>
              <a:defRPr sz="1350" b="0" i="1">
                <a:solidFill>
                  <a:schemeClr val="tx2">
                    <a:alpha val="90000"/>
                  </a:schemeClr>
                </a:solidFill>
                <a:latin typeface="Cambria" panose="02040503050406030204" pitchFamily="18" charset="0"/>
              </a:defRPr>
            </a:lvl1pPr>
            <a:lvl2pPr>
              <a:defRPr sz="1077"/>
            </a:lvl2pPr>
            <a:lvl3pPr>
              <a:defRPr sz="1077"/>
            </a:lvl3pPr>
            <a:lvl4pPr>
              <a:defRPr sz="1077"/>
            </a:lvl4pPr>
            <a:lvl5pPr>
              <a:defRPr sz="1077"/>
            </a:lvl5pPr>
          </a:lstStyle>
          <a:p>
            <a:pPr lvl="0"/>
            <a:r>
              <a:rPr lang="en-US"/>
              <a:t>Subtitle if needed Cambria Italic 18pt font lorem ipsum</a:t>
            </a:r>
          </a:p>
        </p:txBody>
      </p:sp>
      <p:cxnSp>
        <p:nvCxnSpPr>
          <p:cNvPr id="8" name="Straight Connector 7">
            <a:extLst>
              <a:ext uri="{FF2B5EF4-FFF2-40B4-BE49-F238E27FC236}">
                <a16:creationId xmlns:a16="http://schemas.microsoft.com/office/drawing/2014/main" id="{0370A2CD-E990-CF41-86A3-73ADA597CBD8}"/>
              </a:ext>
            </a:extLst>
          </p:cNvPr>
          <p:cNvCxnSpPr>
            <a:cxnSpLocks/>
          </p:cNvCxnSpPr>
          <p:nvPr userDrawn="1"/>
        </p:nvCxnSpPr>
        <p:spPr>
          <a:xfrm>
            <a:off x="672840" y="1346096"/>
            <a:ext cx="879231" cy="0"/>
          </a:xfrm>
          <a:prstGeom prst="line">
            <a:avLst/>
          </a:prstGeom>
          <a:ln w="79375"/>
        </p:spPr>
        <p:style>
          <a:lnRef idx="1">
            <a:schemeClr val="accent2"/>
          </a:lnRef>
          <a:fillRef idx="0">
            <a:schemeClr val="accent2"/>
          </a:fillRef>
          <a:effectRef idx="0">
            <a:schemeClr val="accent2"/>
          </a:effectRef>
          <a:fontRef idx="minor">
            <a:schemeClr val="tx1"/>
          </a:fontRef>
        </p:style>
      </p:cxnSp>
      <p:sp>
        <p:nvSpPr>
          <p:cNvPr id="12" name="Title Placeholder 17">
            <a:extLst>
              <a:ext uri="{FF2B5EF4-FFF2-40B4-BE49-F238E27FC236}">
                <a16:creationId xmlns:a16="http://schemas.microsoft.com/office/drawing/2014/main" id="{36100FD0-8C8A-0D41-947A-29C79353F280}"/>
              </a:ext>
            </a:extLst>
          </p:cNvPr>
          <p:cNvSpPr>
            <a:spLocks noGrp="1"/>
          </p:cNvSpPr>
          <p:nvPr>
            <p:ph type="title"/>
          </p:nvPr>
        </p:nvSpPr>
        <p:spPr>
          <a:xfrm>
            <a:off x="684427" y="262128"/>
            <a:ext cx="7775146" cy="598633"/>
          </a:xfrm>
          <a:prstGeom prst="rect">
            <a:avLst/>
          </a:prstGeom>
        </p:spPr>
        <p:txBody>
          <a:bodyPr vert="horz" lIns="0" tIns="45720" rIns="91440" bIns="45720" rtlCol="0" anchor="b" anchorCtr="0">
            <a:noAutofit/>
          </a:bodyPr>
          <a:lstStyle/>
          <a:p>
            <a:r>
              <a:rPr lang="en-US"/>
              <a:t>Click to edit Master title style</a:t>
            </a:r>
          </a:p>
        </p:txBody>
      </p:sp>
    </p:spTree>
    <p:extLst>
      <p:ext uri="{BB962C8B-B14F-4D97-AF65-F5344CB8AC3E}">
        <p14:creationId xmlns:p14="http://schemas.microsoft.com/office/powerpoint/2010/main" val="115639908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Blank - Light">
    <p:spTree>
      <p:nvGrpSpPr>
        <p:cNvPr id="1" name=""/>
        <p:cNvGrpSpPr/>
        <p:nvPr/>
      </p:nvGrpSpPr>
      <p:grpSpPr>
        <a:xfrm>
          <a:off x="0" y="0"/>
          <a:ext cx="0" cy="0"/>
          <a:chOff x="0" y="0"/>
          <a:chExt cx="0" cy="0"/>
        </a:xfrm>
      </p:grpSpPr>
      <p:sp>
        <p:nvSpPr>
          <p:cNvPr id="10" name="Slide Number Placeholder 9">
            <a:extLst>
              <a:ext uri="{FF2B5EF4-FFF2-40B4-BE49-F238E27FC236}">
                <a16:creationId xmlns:a16="http://schemas.microsoft.com/office/drawing/2014/main" id="{4D73434E-4098-114C-A318-A73F0F2AC61D}"/>
              </a:ext>
            </a:extLst>
          </p:cNvPr>
          <p:cNvSpPr>
            <a:spLocks noGrp="1"/>
          </p:cNvSpPr>
          <p:nvPr>
            <p:ph type="sldNum" sz="quarter" idx="11"/>
          </p:nvPr>
        </p:nvSpPr>
        <p:spPr/>
        <p:txBody>
          <a:bodyPr/>
          <a:lstStyle/>
          <a:p>
            <a:fld id="{234755BD-B4AC-9044-BCE4-27904766F8BB}" type="slidenum">
              <a:rPr lang="en-US" smtClean="0"/>
              <a:pPr/>
              <a:t>‹#›</a:t>
            </a:fld>
            <a:endParaRPr lang="en-US"/>
          </a:p>
        </p:txBody>
      </p:sp>
    </p:spTree>
    <p:extLst>
      <p:ext uri="{BB962C8B-B14F-4D97-AF65-F5344CB8AC3E}">
        <p14:creationId xmlns:p14="http://schemas.microsoft.com/office/powerpoint/2010/main" val="163997804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Blank - Dark">
    <p:bg>
      <p:bgPr>
        <a:solidFill>
          <a:srgbClr val="113C53"/>
        </a:solidFill>
        <a:effectLst/>
      </p:bgPr>
    </p:bg>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01BEBAF4-7955-1F47-944B-84FC539E6BAE}"/>
              </a:ext>
            </a:extLst>
          </p:cNvPr>
          <p:cNvSpPr>
            <a:spLocks noGrp="1"/>
          </p:cNvSpPr>
          <p:nvPr>
            <p:ph type="sldNum" sz="quarter" idx="10"/>
          </p:nvPr>
        </p:nvSpPr>
        <p:spPr/>
        <p:txBody>
          <a:bodyPr/>
          <a:lstStyle/>
          <a:p>
            <a:fld id="{234755BD-B4AC-9044-BCE4-27904766F8BB}" type="slidenum">
              <a:rPr lang="en-US" smtClean="0"/>
              <a:pPr/>
              <a:t>‹#›</a:t>
            </a:fld>
            <a:endParaRPr lang="en-US"/>
          </a:p>
        </p:txBody>
      </p:sp>
      <p:pic>
        <p:nvPicPr>
          <p:cNvPr id="8" name="Graphic 7">
            <a:extLst>
              <a:ext uri="{FF2B5EF4-FFF2-40B4-BE49-F238E27FC236}">
                <a16:creationId xmlns:a16="http://schemas.microsoft.com/office/drawing/2014/main" id="{76D549F3-C1E1-1C4C-9432-DBACD5EF1254}"/>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689920" y="194571"/>
            <a:ext cx="1170897" cy="162641"/>
          </a:xfrm>
          <a:prstGeom prst="rect">
            <a:avLst/>
          </a:prstGeom>
        </p:spPr>
      </p:pic>
    </p:spTree>
    <p:extLst>
      <p:ext uri="{BB962C8B-B14F-4D97-AF65-F5344CB8AC3E}">
        <p14:creationId xmlns:p14="http://schemas.microsoft.com/office/powerpoint/2010/main" val="71889678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_Two Key Points with Photo">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FF028C5A-08E7-BC42-BC24-7B607EC484CD}"/>
              </a:ext>
            </a:extLst>
          </p:cNvPr>
          <p:cNvSpPr>
            <a:spLocks noGrp="1"/>
          </p:cNvSpPr>
          <p:nvPr>
            <p:ph type="sldNum" sz="quarter" idx="10"/>
          </p:nvPr>
        </p:nvSpPr>
        <p:spPr/>
        <p:txBody>
          <a:bodyPr/>
          <a:lstStyle/>
          <a:p>
            <a:fld id="{234755BD-B4AC-9044-BCE4-27904766F8BB}" type="slidenum">
              <a:rPr lang="en-US" smtClean="0"/>
              <a:pPr/>
              <a:t>‹#›</a:t>
            </a:fld>
            <a:endParaRPr lang="en-US"/>
          </a:p>
        </p:txBody>
      </p:sp>
      <p:sp>
        <p:nvSpPr>
          <p:cNvPr id="4" name="Footer Placeholder 3">
            <a:extLst>
              <a:ext uri="{FF2B5EF4-FFF2-40B4-BE49-F238E27FC236}">
                <a16:creationId xmlns:a16="http://schemas.microsoft.com/office/drawing/2014/main" id="{81184380-D04F-5746-A5DB-DA3065FC395A}"/>
              </a:ext>
            </a:extLst>
          </p:cNvPr>
          <p:cNvSpPr>
            <a:spLocks noGrp="1"/>
          </p:cNvSpPr>
          <p:nvPr>
            <p:ph type="ftr" sz="quarter" idx="11"/>
          </p:nvPr>
        </p:nvSpPr>
        <p:spPr/>
        <p:txBody>
          <a:bodyPr/>
          <a:lstStyle/>
          <a:p>
            <a:endParaRPr lang="en-US">
              <a:latin typeface="Arial" panose="020B0604020202020204" pitchFamily="34" charset="0"/>
              <a:cs typeface="Arial" panose="020B0604020202020204" pitchFamily="34" charset="0"/>
            </a:endParaRPr>
          </a:p>
        </p:txBody>
      </p:sp>
      <p:sp>
        <p:nvSpPr>
          <p:cNvPr id="5" name="Picture Placeholder 2">
            <a:extLst>
              <a:ext uri="{FF2B5EF4-FFF2-40B4-BE49-F238E27FC236}">
                <a16:creationId xmlns:a16="http://schemas.microsoft.com/office/drawing/2014/main" id="{0BDE5F3D-CEC7-574F-8B1A-72CDC410BE62}"/>
              </a:ext>
            </a:extLst>
          </p:cNvPr>
          <p:cNvSpPr>
            <a:spLocks noGrp="1" noChangeAspect="1"/>
          </p:cNvSpPr>
          <p:nvPr>
            <p:ph type="pic" idx="1"/>
          </p:nvPr>
        </p:nvSpPr>
        <p:spPr>
          <a:xfrm>
            <a:off x="0" y="0"/>
            <a:ext cx="2594137" cy="5143500"/>
          </a:xfrm>
          <a:solidFill>
            <a:schemeClr val="bg1">
              <a:lumMod val="75000"/>
            </a:schemeClr>
          </a:solidFill>
        </p:spPr>
        <p:txBody>
          <a:bodyPr anchor="t"/>
          <a:lstStyle>
            <a:lvl1pPr marL="0" indent="0" algn="l">
              <a:buNone/>
              <a:defRPr sz="2400">
                <a:solidFill>
                  <a:schemeClr val="bg1">
                    <a:lumMod val="85000"/>
                    <a:lumOff val="15000"/>
                  </a:schemeClr>
                </a:solidFill>
              </a:defRPr>
            </a:lvl1pPr>
            <a:lvl2pPr marL="342833" indent="0">
              <a:buNone/>
              <a:defRPr sz="2099"/>
            </a:lvl2pPr>
            <a:lvl3pPr marL="685664" indent="0">
              <a:buNone/>
              <a:defRPr sz="1800"/>
            </a:lvl3pPr>
            <a:lvl4pPr marL="1028496" indent="0">
              <a:buNone/>
              <a:defRPr sz="1500"/>
            </a:lvl4pPr>
            <a:lvl5pPr marL="1371329" indent="0">
              <a:buNone/>
              <a:defRPr sz="1500"/>
            </a:lvl5pPr>
            <a:lvl6pPr marL="1714160" indent="0">
              <a:buNone/>
              <a:defRPr sz="1500"/>
            </a:lvl6pPr>
            <a:lvl7pPr marL="2056992" indent="0">
              <a:buNone/>
              <a:defRPr sz="1500"/>
            </a:lvl7pPr>
            <a:lvl8pPr marL="2399825" indent="0">
              <a:buNone/>
              <a:defRPr sz="1500"/>
            </a:lvl8pPr>
            <a:lvl9pPr marL="2742656" indent="0">
              <a:buNone/>
              <a:defRPr sz="1500"/>
            </a:lvl9pPr>
          </a:lstStyle>
          <a:p>
            <a:r>
              <a:rPr lang="en-US"/>
              <a:t>Click icon to add picture</a:t>
            </a:r>
          </a:p>
        </p:txBody>
      </p:sp>
      <p:sp>
        <p:nvSpPr>
          <p:cNvPr id="7" name="Text Placeholder 2">
            <a:extLst>
              <a:ext uri="{FF2B5EF4-FFF2-40B4-BE49-F238E27FC236}">
                <a16:creationId xmlns:a16="http://schemas.microsoft.com/office/drawing/2014/main" id="{D8C6D2D4-8D7D-244C-AF2D-34CB46657419}"/>
              </a:ext>
            </a:extLst>
          </p:cNvPr>
          <p:cNvSpPr>
            <a:spLocks noGrp="1"/>
          </p:cNvSpPr>
          <p:nvPr>
            <p:ph type="body" sz="quarter" idx="21" hasCustomPrompt="1"/>
          </p:nvPr>
        </p:nvSpPr>
        <p:spPr>
          <a:xfrm>
            <a:off x="2954704" y="1541235"/>
            <a:ext cx="5503008" cy="273845"/>
          </a:xfrm>
        </p:spPr>
        <p:txBody>
          <a:bodyPr>
            <a:normAutofit/>
          </a:bodyPr>
          <a:lstStyle>
            <a:lvl1pPr marL="0" indent="0">
              <a:buFontTx/>
              <a:buNone/>
              <a:defRPr sz="1350" b="0" i="1">
                <a:solidFill>
                  <a:schemeClr val="tx2">
                    <a:alpha val="90000"/>
                  </a:schemeClr>
                </a:solidFill>
                <a:latin typeface="Times" pitchFamily="2" charset="0"/>
              </a:defRPr>
            </a:lvl1pPr>
            <a:lvl2pPr>
              <a:defRPr sz="1077"/>
            </a:lvl2pPr>
            <a:lvl3pPr>
              <a:defRPr sz="1077"/>
            </a:lvl3pPr>
            <a:lvl4pPr>
              <a:defRPr sz="1077"/>
            </a:lvl4pPr>
            <a:lvl5pPr>
              <a:defRPr sz="1077"/>
            </a:lvl5pPr>
          </a:lstStyle>
          <a:p>
            <a:pPr lvl="0"/>
            <a:r>
              <a:rPr lang="en-US"/>
              <a:t>Subtitle if needed Times Italic 24pt font lorem ipsum</a:t>
            </a:r>
          </a:p>
        </p:txBody>
      </p:sp>
      <p:cxnSp>
        <p:nvCxnSpPr>
          <p:cNvPr id="8" name="Straight Connector 7">
            <a:extLst>
              <a:ext uri="{FF2B5EF4-FFF2-40B4-BE49-F238E27FC236}">
                <a16:creationId xmlns:a16="http://schemas.microsoft.com/office/drawing/2014/main" id="{CDA05FE6-20DB-9040-BA17-770A53015C9F}"/>
              </a:ext>
            </a:extLst>
          </p:cNvPr>
          <p:cNvCxnSpPr>
            <a:cxnSpLocks/>
          </p:cNvCxnSpPr>
          <p:nvPr userDrawn="1"/>
        </p:nvCxnSpPr>
        <p:spPr>
          <a:xfrm>
            <a:off x="2954703" y="2026553"/>
            <a:ext cx="879231" cy="0"/>
          </a:xfrm>
          <a:prstGeom prst="line">
            <a:avLst/>
          </a:prstGeom>
          <a:ln w="79375"/>
        </p:spPr>
        <p:style>
          <a:lnRef idx="1">
            <a:schemeClr val="accent2"/>
          </a:lnRef>
          <a:fillRef idx="0">
            <a:schemeClr val="accent2"/>
          </a:fillRef>
          <a:effectRef idx="0">
            <a:schemeClr val="accent2"/>
          </a:effectRef>
          <a:fontRef idx="minor">
            <a:schemeClr val="tx1"/>
          </a:fontRef>
        </p:style>
      </p:cxnSp>
      <p:sp>
        <p:nvSpPr>
          <p:cNvPr id="9" name="Text Placeholder 2">
            <a:extLst>
              <a:ext uri="{FF2B5EF4-FFF2-40B4-BE49-F238E27FC236}">
                <a16:creationId xmlns:a16="http://schemas.microsoft.com/office/drawing/2014/main" id="{9429387F-42F1-9448-A5F3-9882501099B7}"/>
              </a:ext>
            </a:extLst>
          </p:cNvPr>
          <p:cNvSpPr>
            <a:spLocks noGrp="1"/>
          </p:cNvSpPr>
          <p:nvPr>
            <p:ph type="body" sz="quarter" idx="20" hasCustomPrompt="1"/>
          </p:nvPr>
        </p:nvSpPr>
        <p:spPr>
          <a:xfrm>
            <a:off x="2954703" y="2646434"/>
            <a:ext cx="2571499" cy="1773995"/>
          </a:xfrm>
        </p:spPr>
        <p:txBody>
          <a:bodyPr lIns="0">
            <a:normAutofit/>
          </a:bodyPr>
          <a:lstStyle>
            <a:lvl1pPr marL="0" indent="0">
              <a:lnSpc>
                <a:spcPts val="1069"/>
              </a:lnSpc>
              <a:spcBef>
                <a:spcPts val="750"/>
              </a:spcBef>
              <a:spcAft>
                <a:spcPts val="338"/>
              </a:spcAft>
              <a:buFontTx/>
              <a:buNone/>
              <a:defRPr sz="900" b="0" i="0"/>
            </a:lvl1pPr>
            <a:lvl2pPr marL="342833" indent="0">
              <a:buFontTx/>
              <a:buNone/>
              <a:defRPr sz="1051" b="0" i="0"/>
            </a:lvl2pPr>
            <a:lvl3pPr marL="685664" indent="0">
              <a:buFontTx/>
              <a:buNone/>
              <a:defRPr sz="1051" b="0" i="0"/>
            </a:lvl3pPr>
            <a:lvl4pPr>
              <a:defRPr sz="1201"/>
            </a:lvl4pPr>
            <a:lvl5pPr>
              <a:defRPr sz="1201"/>
            </a:lvl5pPr>
          </a:lstStyle>
          <a:p>
            <a:pPr lvl="0"/>
            <a:r>
              <a:rPr lang="en-US"/>
              <a:t>Minimum font size 14pt and line spacing of at least Multiple 1.1. </a:t>
            </a:r>
            <a:r>
              <a:rPr lang="pt-BR" err="1"/>
              <a:t>Lorem</a:t>
            </a:r>
            <a:r>
              <a:rPr lang="pt-BR"/>
              <a:t> ipsum </a:t>
            </a:r>
            <a:r>
              <a:rPr lang="pt-BR" err="1"/>
              <a:t>dolor</a:t>
            </a:r>
            <a:r>
              <a:rPr lang="pt-BR"/>
              <a:t> </a:t>
            </a:r>
            <a:r>
              <a:rPr lang="pt-BR" err="1"/>
              <a:t>sit</a:t>
            </a:r>
            <a:r>
              <a:rPr lang="pt-BR"/>
              <a:t> </a:t>
            </a:r>
            <a:r>
              <a:rPr lang="pt-BR" err="1"/>
              <a:t>amet</a:t>
            </a:r>
            <a:r>
              <a:rPr lang="pt-BR"/>
              <a:t>, </a:t>
            </a:r>
            <a:r>
              <a:rPr lang="pt-BR" err="1"/>
              <a:t>an</a:t>
            </a:r>
            <a:r>
              <a:rPr lang="pt-BR"/>
              <a:t> </a:t>
            </a:r>
            <a:r>
              <a:rPr lang="pt-BR" err="1"/>
              <a:t>sea</a:t>
            </a:r>
            <a:r>
              <a:rPr lang="pt-BR"/>
              <a:t> </a:t>
            </a:r>
            <a:r>
              <a:rPr lang="pt-BR" err="1"/>
              <a:t>gloriatur</a:t>
            </a:r>
            <a:r>
              <a:rPr lang="pt-BR"/>
              <a:t> </a:t>
            </a:r>
            <a:r>
              <a:rPr lang="pt-BR" err="1"/>
              <a:t>persecuti</a:t>
            </a:r>
            <a:r>
              <a:rPr lang="pt-BR"/>
              <a:t> </a:t>
            </a:r>
            <a:r>
              <a:rPr lang="pt-BR" err="1"/>
              <a:t>sadipscing</a:t>
            </a:r>
            <a:r>
              <a:rPr lang="pt-BR"/>
              <a:t>, sumo </a:t>
            </a:r>
            <a:r>
              <a:rPr lang="pt-BR" err="1"/>
              <a:t>solum</a:t>
            </a:r>
            <a:r>
              <a:rPr lang="pt-BR"/>
              <a:t> </a:t>
            </a:r>
            <a:r>
              <a:rPr lang="pt-BR" err="1"/>
              <a:t>dolor</a:t>
            </a:r>
            <a:r>
              <a:rPr lang="pt-BR"/>
              <a:t> ei </a:t>
            </a:r>
            <a:r>
              <a:rPr lang="pt-BR" err="1"/>
              <a:t>ius</a:t>
            </a:r>
            <a:r>
              <a:rPr lang="pt-BR"/>
              <a:t>. At </a:t>
            </a:r>
            <a:r>
              <a:rPr lang="pt-BR" err="1"/>
              <a:t>utinam</a:t>
            </a:r>
            <a:r>
              <a:rPr lang="pt-BR"/>
              <a:t> alienum </a:t>
            </a:r>
            <a:r>
              <a:rPr lang="pt-BR" err="1"/>
              <a:t>qui</a:t>
            </a:r>
            <a:r>
              <a:rPr lang="pt-BR"/>
              <a:t>, </a:t>
            </a:r>
            <a:r>
              <a:rPr lang="pt-BR" err="1"/>
              <a:t>denique</a:t>
            </a:r>
            <a:r>
              <a:rPr lang="pt-BR"/>
              <a:t> </a:t>
            </a:r>
            <a:r>
              <a:rPr lang="pt-BR" err="1"/>
              <a:t>consequat</a:t>
            </a:r>
            <a:r>
              <a:rPr lang="pt-BR"/>
              <a:t> </a:t>
            </a:r>
            <a:r>
              <a:rPr lang="pt-BR" err="1"/>
              <a:t>persecuti</a:t>
            </a:r>
            <a:r>
              <a:rPr lang="pt-BR"/>
              <a:t> ei </a:t>
            </a:r>
            <a:r>
              <a:rPr lang="pt-BR" err="1"/>
              <a:t>eam</a:t>
            </a:r>
            <a:r>
              <a:rPr lang="pt-BR"/>
              <a:t>. Viris labores </a:t>
            </a:r>
            <a:r>
              <a:rPr lang="pt-BR" err="1"/>
              <a:t>pri</a:t>
            </a:r>
            <a:r>
              <a:rPr lang="pt-BR"/>
              <a:t> et, </a:t>
            </a:r>
            <a:r>
              <a:rPr lang="pt-BR" err="1"/>
              <a:t>pri</a:t>
            </a:r>
            <a:r>
              <a:rPr lang="pt-BR"/>
              <a:t> </a:t>
            </a:r>
            <a:r>
              <a:rPr lang="pt-BR" err="1"/>
              <a:t>liber</a:t>
            </a:r>
            <a:r>
              <a:rPr lang="pt-BR"/>
              <a:t> </a:t>
            </a:r>
            <a:r>
              <a:rPr lang="pt-BR" err="1"/>
              <a:t>debet</a:t>
            </a:r>
            <a:r>
              <a:rPr lang="pt-BR"/>
              <a:t> </a:t>
            </a:r>
            <a:r>
              <a:rPr lang="pt-BR" err="1"/>
              <a:t>malorum</a:t>
            </a:r>
            <a:r>
              <a:rPr lang="pt-BR"/>
              <a:t> id. Posse </a:t>
            </a:r>
            <a:r>
              <a:rPr lang="pt-BR" err="1"/>
              <a:t>lorem</a:t>
            </a:r>
            <a:r>
              <a:rPr lang="pt-BR"/>
              <a:t> </a:t>
            </a:r>
            <a:r>
              <a:rPr lang="pt-BR" err="1"/>
              <a:t>graece</a:t>
            </a:r>
            <a:r>
              <a:rPr lang="pt-BR"/>
              <a:t> </a:t>
            </a:r>
            <a:r>
              <a:rPr lang="pt-BR" err="1"/>
              <a:t>at</a:t>
            </a:r>
            <a:r>
              <a:rPr lang="pt-BR"/>
              <a:t> </a:t>
            </a:r>
            <a:r>
              <a:rPr lang="pt-BR" err="1"/>
              <a:t>eam</a:t>
            </a:r>
            <a:r>
              <a:rPr lang="pt-BR"/>
              <a:t>, </a:t>
            </a:r>
            <a:r>
              <a:rPr lang="pt-BR" err="1"/>
              <a:t>ridens</a:t>
            </a:r>
            <a:r>
              <a:rPr lang="pt-BR"/>
              <a:t> </a:t>
            </a:r>
            <a:r>
              <a:rPr lang="pt-BR" err="1"/>
              <a:t>iracundia</a:t>
            </a:r>
            <a:r>
              <a:rPr lang="pt-BR"/>
              <a:t> </a:t>
            </a:r>
            <a:r>
              <a:rPr lang="pt-BR" err="1"/>
              <a:t>theophrastus</a:t>
            </a:r>
            <a:r>
              <a:rPr lang="pt-BR"/>
              <a:t> </a:t>
            </a:r>
            <a:r>
              <a:rPr lang="pt-BR" err="1"/>
              <a:t>sed</a:t>
            </a:r>
            <a:r>
              <a:rPr lang="pt-BR"/>
              <a:t> ad. Ne </a:t>
            </a:r>
            <a:r>
              <a:rPr lang="pt-BR" err="1"/>
              <a:t>eos</a:t>
            </a:r>
            <a:r>
              <a:rPr lang="pt-BR"/>
              <a:t> </a:t>
            </a:r>
            <a:r>
              <a:rPr lang="pt-BR" err="1"/>
              <a:t>putant</a:t>
            </a:r>
            <a:r>
              <a:rPr lang="pt-BR"/>
              <a:t> </a:t>
            </a:r>
            <a:r>
              <a:rPr lang="pt-BR" err="1"/>
              <a:t>placerat</a:t>
            </a:r>
            <a:r>
              <a:rPr lang="pt-BR"/>
              <a:t> </a:t>
            </a:r>
            <a:r>
              <a:rPr lang="pt-BR" err="1"/>
              <a:t>mediocritatem</a:t>
            </a:r>
            <a:r>
              <a:rPr lang="pt-BR"/>
              <a:t>, no prima..</a:t>
            </a:r>
          </a:p>
        </p:txBody>
      </p:sp>
      <p:sp>
        <p:nvSpPr>
          <p:cNvPr id="10" name="Text Placeholder 2">
            <a:extLst>
              <a:ext uri="{FF2B5EF4-FFF2-40B4-BE49-F238E27FC236}">
                <a16:creationId xmlns:a16="http://schemas.microsoft.com/office/drawing/2014/main" id="{3F32D954-9863-FC4D-86C1-7AA259AAC48B}"/>
              </a:ext>
            </a:extLst>
          </p:cNvPr>
          <p:cNvSpPr>
            <a:spLocks noGrp="1"/>
          </p:cNvSpPr>
          <p:nvPr>
            <p:ph type="body" sz="quarter" idx="19" hasCustomPrompt="1"/>
          </p:nvPr>
        </p:nvSpPr>
        <p:spPr>
          <a:xfrm>
            <a:off x="2954703" y="2312972"/>
            <a:ext cx="1984835" cy="243972"/>
          </a:xfrm>
        </p:spPr>
        <p:txBody>
          <a:bodyPr vert="horz" lIns="0" tIns="0" rIns="0" bIns="0" rtlCol="0" anchor="t" anchorCtr="0">
            <a:noAutofit/>
          </a:bodyPr>
          <a:lstStyle>
            <a:lvl1pPr marL="0" indent="0">
              <a:buFontTx/>
              <a:buNone/>
              <a:defRPr lang="en-US" sz="1350" b="0" i="0" cap="all" baseline="0" dirty="0">
                <a:solidFill>
                  <a:schemeClr val="accent1"/>
                </a:solidFill>
                <a:latin typeface="Franklin Gothic Medium Cond" panose="020B0606030402020204" pitchFamily="34" charset="0"/>
              </a:defRPr>
            </a:lvl1pPr>
          </a:lstStyle>
          <a:p>
            <a:pPr lvl="0">
              <a:lnSpc>
                <a:spcPct val="80000"/>
              </a:lnSpc>
              <a:spcBef>
                <a:spcPts val="0"/>
              </a:spcBef>
            </a:pPr>
            <a:r>
              <a:rPr lang="en-US"/>
              <a:t>ONE OR TWO LINES</a:t>
            </a:r>
          </a:p>
        </p:txBody>
      </p:sp>
      <p:sp>
        <p:nvSpPr>
          <p:cNvPr id="14" name="Text Placeholder 2">
            <a:extLst>
              <a:ext uri="{FF2B5EF4-FFF2-40B4-BE49-F238E27FC236}">
                <a16:creationId xmlns:a16="http://schemas.microsoft.com/office/drawing/2014/main" id="{CF086D29-81FD-7248-8929-D6FBFEFFCA0E}"/>
              </a:ext>
            </a:extLst>
          </p:cNvPr>
          <p:cNvSpPr>
            <a:spLocks noGrp="1"/>
          </p:cNvSpPr>
          <p:nvPr>
            <p:ph type="body" sz="quarter" idx="22" hasCustomPrompt="1"/>
          </p:nvPr>
        </p:nvSpPr>
        <p:spPr>
          <a:xfrm>
            <a:off x="5886769" y="2646434"/>
            <a:ext cx="2571499" cy="1773995"/>
          </a:xfrm>
        </p:spPr>
        <p:txBody>
          <a:bodyPr lIns="0">
            <a:normAutofit/>
          </a:bodyPr>
          <a:lstStyle>
            <a:lvl1pPr marL="0" indent="0">
              <a:lnSpc>
                <a:spcPts val="1069"/>
              </a:lnSpc>
              <a:spcBef>
                <a:spcPts val="750"/>
              </a:spcBef>
              <a:spcAft>
                <a:spcPts val="338"/>
              </a:spcAft>
              <a:buFontTx/>
              <a:buNone/>
              <a:defRPr sz="900" b="0" i="0"/>
            </a:lvl1pPr>
            <a:lvl2pPr marL="342833" indent="0">
              <a:buFontTx/>
              <a:buNone/>
              <a:defRPr sz="1051" b="0" i="0"/>
            </a:lvl2pPr>
            <a:lvl3pPr marL="685664" indent="0">
              <a:buFontTx/>
              <a:buNone/>
              <a:defRPr sz="1051" b="0" i="0"/>
            </a:lvl3pPr>
            <a:lvl4pPr>
              <a:defRPr sz="1201"/>
            </a:lvl4pPr>
            <a:lvl5pPr>
              <a:defRPr sz="1201"/>
            </a:lvl5pPr>
          </a:lstStyle>
          <a:p>
            <a:pPr lvl="0"/>
            <a:r>
              <a:rPr lang="en-US"/>
              <a:t>Minimum font size 14pt and line spacing of at least Multiple 1.1. </a:t>
            </a:r>
            <a:r>
              <a:rPr lang="pt-BR" err="1"/>
              <a:t>Lorem</a:t>
            </a:r>
            <a:r>
              <a:rPr lang="pt-BR"/>
              <a:t> ipsum </a:t>
            </a:r>
            <a:r>
              <a:rPr lang="pt-BR" err="1"/>
              <a:t>dolor</a:t>
            </a:r>
            <a:r>
              <a:rPr lang="pt-BR"/>
              <a:t> </a:t>
            </a:r>
            <a:r>
              <a:rPr lang="pt-BR" err="1"/>
              <a:t>sit</a:t>
            </a:r>
            <a:r>
              <a:rPr lang="pt-BR"/>
              <a:t> </a:t>
            </a:r>
            <a:r>
              <a:rPr lang="pt-BR" err="1"/>
              <a:t>amet</a:t>
            </a:r>
            <a:r>
              <a:rPr lang="pt-BR"/>
              <a:t>, </a:t>
            </a:r>
            <a:r>
              <a:rPr lang="pt-BR" err="1"/>
              <a:t>an</a:t>
            </a:r>
            <a:r>
              <a:rPr lang="pt-BR"/>
              <a:t> </a:t>
            </a:r>
            <a:r>
              <a:rPr lang="pt-BR" err="1"/>
              <a:t>sea</a:t>
            </a:r>
            <a:r>
              <a:rPr lang="pt-BR"/>
              <a:t> </a:t>
            </a:r>
            <a:r>
              <a:rPr lang="pt-BR" err="1"/>
              <a:t>gloriatur</a:t>
            </a:r>
            <a:r>
              <a:rPr lang="pt-BR"/>
              <a:t> </a:t>
            </a:r>
            <a:r>
              <a:rPr lang="pt-BR" err="1"/>
              <a:t>persecuti</a:t>
            </a:r>
            <a:r>
              <a:rPr lang="pt-BR"/>
              <a:t> </a:t>
            </a:r>
            <a:r>
              <a:rPr lang="pt-BR" err="1"/>
              <a:t>sadipscing</a:t>
            </a:r>
            <a:r>
              <a:rPr lang="pt-BR"/>
              <a:t>, sumo </a:t>
            </a:r>
            <a:r>
              <a:rPr lang="pt-BR" err="1"/>
              <a:t>solum</a:t>
            </a:r>
            <a:r>
              <a:rPr lang="pt-BR"/>
              <a:t> </a:t>
            </a:r>
            <a:r>
              <a:rPr lang="pt-BR" err="1"/>
              <a:t>dolor</a:t>
            </a:r>
            <a:r>
              <a:rPr lang="pt-BR"/>
              <a:t> ei </a:t>
            </a:r>
            <a:r>
              <a:rPr lang="pt-BR" err="1"/>
              <a:t>ius</a:t>
            </a:r>
            <a:r>
              <a:rPr lang="pt-BR"/>
              <a:t>. At </a:t>
            </a:r>
            <a:r>
              <a:rPr lang="pt-BR" err="1"/>
              <a:t>utinam</a:t>
            </a:r>
            <a:r>
              <a:rPr lang="pt-BR"/>
              <a:t> alienum </a:t>
            </a:r>
            <a:r>
              <a:rPr lang="pt-BR" err="1"/>
              <a:t>qui</a:t>
            </a:r>
            <a:r>
              <a:rPr lang="pt-BR"/>
              <a:t>, </a:t>
            </a:r>
            <a:r>
              <a:rPr lang="pt-BR" err="1"/>
              <a:t>denique</a:t>
            </a:r>
            <a:r>
              <a:rPr lang="pt-BR"/>
              <a:t> </a:t>
            </a:r>
            <a:r>
              <a:rPr lang="pt-BR" err="1"/>
              <a:t>consequat</a:t>
            </a:r>
            <a:r>
              <a:rPr lang="pt-BR"/>
              <a:t> </a:t>
            </a:r>
            <a:r>
              <a:rPr lang="pt-BR" err="1"/>
              <a:t>persecuti</a:t>
            </a:r>
            <a:r>
              <a:rPr lang="pt-BR"/>
              <a:t> ei </a:t>
            </a:r>
            <a:r>
              <a:rPr lang="pt-BR" err="1"/>
              <a:t>eam</a:t>
            </a:r>
            <a:r>
              <a:rPr lang="pt-BR"/>
              <a:t>. Viris labores </a:t>
            </a:r>
            <a:r>
              <a:rPr lang="pt-BR" err="1"/>
              <a:t>pri</a:t>
            </a:r>
            <a:r>
              <a:rPr lang="pt-BR"/>
              <a:t> et, </a:t>
            </a:r>
            <a:r>
              <a:rPr lang="pt-BR" err="1"/>
              <a:t>pri</a:t>
            </a:r>
            <a:r>
              <a:rPr lang="pt-BR"/>
              <a:t> </a:t>
            </a:r>
            <a:r>
              <a:rPr lang="pt-BR" err="1"/>
              <a:t>liber</a:t>
            </a:r>
            <a:r>
              <a:rPr lang="pt-BR"/>
              <a:t> </a:t>
            </a:r>
            <a:r>
              <a:rPr lang="pt-BR" err="1"/>
              <a:t>debet</a:t>
            </a:r>
            <a:r>
              <a:rPr lang="pt-BR"/>
              <a:t> </a:t>
            </a:r>
            <a:r>
              <a:rPr lang="pt-BR" err="1"/>
              <a:t>malorum</a:t>
            </a:r>
            <a:r>
              <a:rPr lang="pt-BR"/>
              <a:t> id. Posse </a:t>
            </a:r>
            <a:r>
              <a:rPr lang="pt-BR" err="1"/>
              <a:t>lorem</a:t>
            </a:r>
            <a:r>
              <a:rPr lang="pt-BR"/>
              <a:t> </a:t>
            </a:r>
            <a:r>
              <a:rPr lang="pt-BR" err="1"/>
              <a:t>graece</a:t>
            </a:r>
            <a:r>
              <a:rPr lang="pt-BR"/>
              <a:t> </a:t>
            </a:r>
            <a:r>
              <a:rPr lang="pt-BR" err="1"/>
              <a:t>at</a:t>
            </a:r>
            <a:r>
              <a:rPr lang="pt-BR"/>
              <a:t> </a:t>
            </a:r>
            <a:r>
              <a:rPr lang="pt-BR" err="1"/>
              <a:t>eam</a:t>
            </a:r>
            <a:r>
              <a:rPr lang="pt-BR"/>
              <a:t>, </a:t>
            </a:r>
            <a:r>
              <a:rPr lang="pt-BR" err="1"/>
              <a:t>ridens</a:t>
            </a:r>
            <a:r>
              <a:rPr lang="pt-BR"/>
              <a:t> </a:t>
            </a:r>
            <a:r>
              <a:rPr lang="pt-BR" err="1"/>
              <a:t>iracundia</a:t>
            </a:r>
            <a:r>
              <a:rPr lang="pt-BR"/>
              <a:t> </a:t>
            </a:r>
            <a:r>
              <a:rPr lang="pt-BR" err="1"/>
              <a:t>theophrastus</a:t>
            </a:r>
            <a:r>
              <a:rPr lang="pt-BR"/>
              <a:t> </a:t>
            </a:r>
            <a:r>
              <a:rPr lang="pt-BR" err="1"/>
              <a:t>sed</a:t>
            </a:r>
            <a:r>
              <a:rPr lang="pt-BR"/>
              <a:t> ad. Ne </a:t>
            </a:r>
            <a:r>
              <a:rPr lang="pt-BR" err="1"/>
              <a:t>eos</a:t>
            </a:r>
            <a:r>
              <a:rPr lang="pt-BR"/>
              <a:t> </a:t>
            </a:r>
            <a:r>
              <a:rPr lang="pt-BR" err="1"/>
              <a:t>putant</a:t>
            </a:r>
            <a:r>
              <a:rPr lang="pt-BR"/>
              <a:t> </a:t>
            </a:r>
            <a:r>
              <a:rPr lang="pt-BR" err="1"/>
              <a:t>placerat</a:t>
            </a:r>
            <a:r>
              <a:rPr lang="pt-BR"/>
              <a:t> </a:t>
            </a:r>
            <a:r>
              <a:rPr lang="pt-BR" err="1"/>
              <a:t>mediocritatem</a:t>
            </a:r>
            <a:r>
              <a:rPr lang="pt-BR"/>
              <a:t>, no prima..</a:t>
            </a:r>
          </a:p>
        </p:txBody>
      </p:sp>
      <p:sp>
        <p:nvSpPr>
          <p:cNvPr id="16" name="Text Placeholder 2">
            <a:extLst>
              <a:ext uri="{FF2B5EF4-FFF2-40B4-BE49-F238E27FC236}">
                <a16:creationId xmlns:a16="http://schemas.microsoft.com/office/drawing/2014/main" id="{8229B6FD-431A-A647-8D95-A44418B637BB}"/>
              </a:ext>
            </a:extLst>
          </p:cNvPr>
          <p:cNvSpPr>
            <a:spLocks noGrp="1"/>
          </p:cNvSpPr>
          <p:nvPr>
            <p:ph type="body" sz="quarter" idx="23" hasCustomPrompt="1"/>
          </p:nvPr>
        </p:nvSpPr>
        <p:spPr>
          <a:xfrm>
            <a:off x="5886769" y="2312972"/>
            <a:ext cx="1984835" cy="243972"/>
          </a:xfrm>
        </p:spPr>
        <p:txBody>
          <a:bodyPr vert="horz" lIns="0" tIns="0" rIns="0" bIns="0" rtlCol="0" anchor="t" anchorCtr="0">
            <a:noAutofit/>
          </a:bodyPr>
          <a:lstStyle>
            <a:lvl1pPr marL="0" indent="0">
              <a:buFontTx/>
              <a:buNone/>
              <a:defRPr lang="en-US" sz="1350" b="0" i="0" cap="all" baseline="0" dirty="0">
                <a:solidFill>
                  <a:schemeClr val="accent1"/>
                </a:solidFill>
                <a:latin typeface="Franklin Gothic Medium Cond" panose="020B0606030402020204" pitchFamily="34" charset="0"/>
              </a:defRPr>
            </a:lvl1pPr>
          </a:lstStyle>
          <a:p>
            <a:pPr lvl="0">
              <a:lnSpc>
                <a:spcPct val="80000"/>
              </a:lnSpc>
              <a:spcBef>
                <a:spcPts val="0"/>
              </a:spcBef>
            </a:pPr>
            <a:r>
              <a:rPr lang="en-US"/>
              <a:t>ONE OR TWO LINES</a:t>
            </a:r>
          </a:p>
        </p:txBody>
      </p:sp>
      <p:sp>
        <p:nvSpPr>
          <p:cNvPr id="15" name="Title 4">
            <a:extLst>
              <a:ext uri="{FF2B5EF4-FFF2-40B4-BE49-F238E27FC236}">
                <a16:creationId xmlns:a16="http://schemas.microsoft.com/office/drawing/2014/main" id="{7931B1DB-C293-A840-B75B-BE17B0817D5B}"/>
              </a:ext>
            </a:extLst>
          </p:cNvPr>
          <p:cNvSpPr>
            <a:spLocks noGrp="1"/>
          </p:cNvSpPr>
          <p:nvPr>
            <p:ph type="title" hasCustomPrompt="1"/>
          </p:nvPr>
        </p:nvSpPr>
        <p:spPr>
          <a:xfrm>
            <a:off x="2954704" y="553416"/>
            <a:ext cx="5503008" cy="830618"/>
          </a:xfrm>
        </p:spPr>
        <p:txBody>
          <a:bodyPr>
            <a:noAutofit/>
          </a:bodyPr>
          <a:lstStyle>
            <a:lvl1pPr>
              <a:defRPr sz="2700"/>
            </a:lvl1pPr>
          </a:lstStyle>
          <a:p>
            <a:r>
              <a:rPr lang="en-US"/>
              <a:t>title</a:t>
            </a:r>
          </a:p>
        </p:txBody>
      </p:sp>
    </p:spTree>
    <p:extLst>
      <p:ext uri="{BB962C8B-B14F-4D97-AF65-F5344CB8AC3E}">
        <p14:creationId xmlns:p14="http://schemas.microsoft.com/office/powerpoint/2010/main" val="70556635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_Title Only">
    <p:bg>
      <p:bgRef idx="1001">
        <a:schemeClr val="bg1"/>
      </p:bgRef>
    </p:bg>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96A68FCD-9F1F-784F-9A7E-6E9161A1EF6C}"/>
              </a:ext>
            </a:extLst>
          </p:cNvPr>
          <p:cNvSpPr>
            <a:spLocks noGrp="1"/>
          </p:cNvSpPr>
          <p:nvPr>
            <p:ph type="sldNum" sz="quarter" idx="10"/>
          </p:nvPr>
        </p:nvSpPr>
        <p:spPr>
          <a:xfrm>
            <a:off x="8668416" y="4892169"/>
            <a:ext cx="299738" cy="234074"/>
          </a:xfrm>
        </p:spPr>
        <p:txBody>
          <a:bodyPr/>
          <a:lstStyle/>
          <a:p>
            <a:fld id="{234755BD-B4AC-9044-BCE4-27904766F8BB}" type="slidenum">
              <a:rPr lang="en-US" smtClean="0"/>
              <a:pPr/>
              <a:t>‹#›</a:t>
            </a:fld>
            <a:endParaRPr lang="en-US"/>
          </a:p>
        </p:txBody>
      </p:sp>
      <p:sp>
        <p:nvSpPr>
          <p:cNvPr id="6" name="Title Placeholder 17">
            <a:extLst>
              <a:ext uri="{FF2B5EF4-FFF2-40B4-BE49-F238E27FC236}">
                <a16:creationId xmlns:a16="http://schemas.microsoft.com/office/drawing/2014/main" id="{B314B1E7-A611-4F4D-AE96-160587FE38ED}"/>
              </a:ext>
            </a:extLst>
          </p:cNvPr>
          <p:cNvSpPr>
            <a:spLocks noGrp="1"/>
          </p:cNvSpPr>
          <p:nvPr>
            <p:ph type="title"/>
          </p:nvPr>
        </p:nvSpPr>
        <p:spPr>
          <a:xfrm>
            <a:off x="684019" y="437197"/>
            <a:ext cx="7775145" cy="359429"/>
          </a:xfrm>
          <a:prstGeom prst="rect">
            <a:avLst/>
          </a:prstGeom>
        </p:spPr>
        <p:txBody>
          <a:bodyPr vert="horz" lIns="91440" tIns="45720" rIns="91440" bIns="45720" rtlCol="0" anchor="b" anchorCtr="0">
            <a:noAutofit/>
          </a:bodyPr>
          <a:lstStyle>
            <a:lvl1pPr>
              <a:defRPr sz="2700"/>
            </a:lvl1pPr>
          </a:lstStyle>
          <a:p>
            <a:r>
              <a:rPr lang="en-US"/>
              <a:t>Click to edit Master title style</a:t>
            </a:r>
          </a:p>
        </p:txBody>
      </p:sp>
      <p:cxnSp>
        <p:nvCxnSpPr>
          <p:cNvPr id="7" name="Straight Connector 6">
            <a:extLst>
              <a:ext uri="{FF2B5EF4-FFF2-40B4-BE49-F238E27FC236}">
                <a16:creationId xmlns:a16="http://schemas.microsoft.com/office/drawing/2014/main" id="{EC2CFD7C-E84E-2C4B-8BAB-9363588B29F2}"/>
              </a:ext>
            </a:extLst>
          </p:cNvPr>
          <p:cNvCxnSpPr>
            <a:cxnSpLocks/>
          </p:cNvCxnSpPr>
          <p:nvPr userDrawn="1"/>
        </p:nvCxnSpPr>
        <p:spPr>
          <a:xfrm>
            <a:off x="733352" y="898433"/>
            <a:ext cx="879231" cy="0"/>
          </a:xfrm>
          <a:prstGeom prst="line">
            <a:avLst/>
          </a:prstGeom>
          <a:ln w="79375">
            <a:solidFill>
              <a:srgbClr val="8DBF56"/>
            </a:solidFill>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391352172"/>
      </p:ext>
    </p:extLst>
  </p:cSld>
  <p:clrMapOvr>
    <a:overrideClrMapping bg1="lt1" tx1="dk1" bg2="lt2" tx2="dk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graphicFrame>
        <p:nvGraphicFramePr>
          <p:cNvPr id="13" name="Object 12" hidden="1"/>
          <p:cNvGraphicFramePr>
            <a:graphicFrameLocks noChangeAspect="1"/>
          </p:cNvGraphicFramePr>
          <p:nvPr userDrawn="1">
            <p:custDataLst>
              <p:tags r:id="rId2"/>
            </p:custDataLst>
          </p:nvPr>
        </p:nvGraphicFramePr>
        <p:xfrm>
          <a:off x="1192" y="1192"/>
          <a:ext cx="1190" cy="1190"/>
        </p:xfrm>
        <a:graphic>
          <a:graphicData uri="http://schemas.openxmlformats.org/presentationml/2006/ole">
            <mc:AlternateContent xmlns:mc="http://schemas.openxmlformats.org/markup-compatibility/2006">
              <mc:Choice xmlns:v="urn:schemas-microsoft-com:vml" Requires="v">
                <p:oleObj spid="_x0000_s28679" name="think-cell Slide" r:id="rId4" imgW="383" imgH="384" progId="TCLayout.ActiveDocument.1">
                  <p:embed/>
                </p:oleObj>
              </mc:Choice>
              <mc:Fallback>
                <p:oleObj name="think-cell Slide" r:id="rId4" imgW="383" imgH="384" progId="TCLayout.ActiveDocument.1">
                  <p:embed/>
                  <p:pic>
                    <p:nvPicPr>
                      <p:cNvPr id="13" name="Object 12" hidden="1"/>
                      <p:cNvPicPr/>
                      <p:nvPr/>
                    </p:nvPicPr>
                    <p:blipFill>
                      <a:blip r:embed="rId5"/>
                      <a:stretch>
                        <a:fillRect/>
                      </a:stretch>
                    </p:blipFill>
                    <p:spPr>
                      <a:xfrm>
                        <a:off x="1192" y="1192"/>
                        <a:ext cx="1190" cy="1190"/>
                      </a:xfrm>
                      <a:prstGeom prst="rect">
                        <a:avLst/>
                      </a:prstGeom>
                    </p:spPr>
                  </p:pic>
                </p:oleObj>
              </mc:Fallback>
            </mc:AlternateContent>
          </a:graphicData>
        </a:graphic>
      </p:graphicFrame>
      <p:sp>
        <p:nvSpPr>
          <p:cNvPr id="2" name="Title 1"/>
          <p:cNvSpPr>
            <a:spLocks noGrp="1"/>
          </p:cNvSpPr>
          <p:nvPr>
            <p:ph type="title" hasCustomPrompt="1"/>
          </p:nvPr>
        </p:nvSpPr>
        <p:spPr>
          <a:xfrm>
            <a:off x="408729" y="278608"/>
            <a:ext cx="7886700" cy="507206"/>
          </a:xfrm>
        </p:spPr>
        <p:txBody>
          <a:bodyPr lIns="0" tIns="0" rIns="0" bIns="0">
            <a:normAutofit/>
          </a:bodyPr>
          <a:lstStyle>
            <a:lvl1pPr>
              <a:defRPr sz="2400"/>
            </a:lvl1pPr>
          </a:lstStyle>
          <a:p>
            <a:r>
              <a:rPr lang="en-US"/>
              <a:t>CLICK TO EDIT MASTER TITLE STYLE</a:t>
            </a:r>
          </a:p>
        </p:txBody>
      </p:sp>
    </p:spTree>
    <p:extLst>
      <p:ext uri="{BB962C8B-B14F-4D97-AF65-F5344CB8AC3E}">
        <p14:creationId xmlns:p14="http://schemas.microsoft.com/office/powerpoint/2010/main" val="6994496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35"/>
        <p:cNvGrpSpPr/>
        <p:nvPr/>
      </p:nvGrpSpPr>
      <p:grpSpPr>
        <a:xfrm>
          <a:off x="0" y="0"/>
          <a:ext cx="0" cy="0"/>
          <a:chOff x="0" y="0"/>
          <a:chExt cx="0" cy="0"/>
        </a:xfrm>
      </p:grpSpPr>
      <p:sp>
        <p:nvSpPr>
          <p:cNvPr id="36" name="Google Shape;36;p8"/>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lvl1pPr lvl="0">
              <a:spcBef>
                <a:spcPts val="0"/>
              </a:spcBef>
              <a:spcAft>
                <a:spcPts val="0"/>
              </a:spcAft>
              <a:buSzPts val="2800"/>
              <a:buNone/>
              <a:defRPr b="1" i="0">
                <a:latin typeface="Arial" panose="020B0604020202020204" pitchFamily="34" charset="0"/>
                <a:cs typeface="Arial" panose="020B0604020202020204" pitchFamily="34" charset="0"/>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37" name="Google Shape;37;p8"/>
          <p:cNvSpPr txBox="1">
            <a:spLocks noGrp="1"/>
          </p:cNvSpPr>
          <p:nvPr>
            <p:ph type="body" idx="1"/>
          </p:nvPr>
        </p:nvSpPr>
        <p:spPr>
          <a:xfrm>
            <a:off x="466025" y="1152475"/>
            <a:ext cx="83664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b="0" i="0">
                <a:latin typeface="Arial" panose="020B0604020202020204" pitchFamily="34" charset="0"/>
                <a:cs typeface="Arial" panose="020B0604020202020204" pitchFamily="34" charset="0"/>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38" name="Google Shape;38;p8"/>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
        <p:nvSpPr>
          <p:cNvPr id="40" name="Google Shape;40;p8"/>
          <p:cNvSpPr/>
          <p:nvPr/>
        </p:nvSpPr>
        <p:spPr>
          <a:xfrm>
            <a:off x="0" y="0"/>
            <a:ext cx="233100" cy="874800"/>
          </a:xfrm>
          <a:prstGeom prst="rect">
            <a:avLst/>
          </a:prstGeom>
          <a:solidFill>
            <a:srgbClr val="A8F2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8"/>
          <p:cNvSpPr/>
          <p:nvPr/>
        </p:nvSpPr>
        <p:spPr>
          <a:xfrm>
            <a:off x="-8475" y="4814100"/>
            <a:ext cx="7296600" cy="100800"/>
          </a:xfrm>
          <a:prstGeom prst="rect">
            <a:avLst/>
          </a:prstGeom>
          <a:solidFill>
            <a:srgbClr val="F1F3F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8"/>
          <p:cNvSpPr/>
          <p:nvPr/>
        </p:nvSpPr>
        <p:spPr>
          <a:xfrm>
            <a:off x="-8475" y="4641100"/>
            <a:ext cx="6274800" cy="100800"/>
          </a:xfrm>
          <a:prstGeom prst="rect">
            <a:avLst/>
          </a:prstGeom>
          <a:solidFill>
            <a:srgbClr val="F1F3F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extLst>
    <p:ext uri="{DCECCB84-F9BA-43D5-87BE-67443E8EF086}">
      <p15:sldGuideLst xmlns:p15="http://schemas.microsoft.com/office/powerpoint/2012/main">
        <p15:guide id="1" orient="horz" pos="551">
          <p15:clr>
            <a:srgbClr val="FA7B17"/>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10"/>
          <p:cNvSpPr txBox="1">
            <a:spLocks noGrp="1"/>
          </p:cNvSpPr>
          <p:nvPr>
            <p:ph type="title"/>
          </p:nvPr>
        </p:nvSpPr>
        <p:spPr>
          <a:xfrm>
            <a:off x="228600" y="445025"/>
            <a:ext cx="86037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b="1" i="0">
                <a:latin typeface="Arial" panose="020B0604020202020204" pitchFamily="34" charset="0"/>
                <a:cs typeface="Arial" panose="020B0604020202020204" pitchFamily="34" charset="0"/>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51" name="Google Shape;51;p10"/>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58"/>
        <p:cNvGrpSpPr/>
        <p:nvPr/>
      </p:nvGrpSpPr>
      <p:grpSpPr>
        <a:xfrm>
          <a:off x="0" y="0"/>
          <a:ext cx="0" cy="0"/>
          <a:chOff x="0" y="0"/>
          <a:chExt cx="0" cy="0"/>
        </a:xfrm>
      </p:grpSpPr>
      <p:sp>
        <p:nvSpPr>
          <p:cNvPr id="59" name="Google Shape;59;p12"/>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b="1" i="0">
                <a:latin typeface="Arial" panose="020B0604020202020204" pitchFamily="34" charset="0"/>
                <a:cs typeface="Arial" panose="020B0604020202020204" pitchFamily="34" charset="0"/>
              </a:defRPr>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60" name="Google Shape;60;p12"/>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ection header 2 1">
  <p:cSld name="Section header 2 1">
    <p:spTree>
      <p:nvGrpSpPr>
        <p:cNvPr id="1" name="Shape 27"/>
        <p:cNvGrpSpPr/>
        <p:nvPr/>
      </p:nvGrpSpPr>
      <p:grpSpPr>
        <a:xfrm>
          <a:off x="0" y="0"/>
          <a:ext cx="0" cy="0"/>
          <a:chOff x="0" y="0"/>
          <a:chExt cx="0" cy="0"/>
        </a:xfrm>
      </p:grpSpPr>
      <p:pic>
        <p:nvPicPr>
          <p:cNvPr id="28" name="Google Shape;28;p6"/>
          <p:cNvPicPr preferRelativeResize="0"/>
          <p:nvPr/>
        </p:nvPicPr>
        <p:blipFill rotWithShape="1">
          <a:blip r:embed="rId2">
            <a:alphaModFix/>
          </a:blip>
          <a:srcRect/>
          <a:stretch/>
        </p:blipFill>
        <p:spPr>
          <a:xfrm>
            <a:off x="0" y="0"/>
            <a:ext cx="9144000" cy="5143487"/>
          </a:xfrm>
          <a:prstGeom prst="rect">
            <a:avLst/>
          </a:prstGeom>
          <a:noFill/>
          <a:ln>
            <a:noFill/>
          </a:ln>
        </p:spPr>
      </p:pic>
      <p:sp>
        <p:nvSpPr>
          <p:cNvPr id="29" name="Google Shape;29;p6"/>
          <p:cNvSpPr txBox="1">
            <a:spLocks noGrp="1"/>
          </p:cNvSpPr>
          <p:nvPr>
            <p:ph type="title"/>
          </p:nvPr>
        </p:nvSpPr>
        <p:spPr>
          <a:xfrm>
            <a:off x="228600" y="2150850"/>
            <a:ext cx="8686800" cy="841800"/>
          </a:xfrm>
          <a:prstGeom prst="rect">
            <a:avLst/>
          </a:prstGeom>
        </p:spPr>
        <p:txBody>
          <a:bodyPr spcFirstLastPara="1" wrap="square" lIns="91425" tIns="91425" rIns="91425" bIns="91425" anchor="ctr" anchorCtr="0">
            <a:normAutofit/>
          </a:bodyPr>
          <a:lstStyle>
            <a:lvl1pPr lvl="0" algn="ctr" rtl="0">
              <a:spcBef>
                <a:spcPts val="0"/>
              </a:spcBef>
              <a:spcAft>
                <a:spcPts val="0"/>
              </a:spcAft>
              <a:buSzPts val="4500"/>
              <a:buNone/>
              <a:defRPr sz="4500" b="1" i="0">
                <a:latin typeface="Arial" panose="020B0604020202020204" pitchFamily="34" charset="0"/>
                <a:cs typeface="Arial" panose="020B0604020202020204" pitchFamily="34" charset="0"/>
              </a:defRPr>
            </a:lvl1pPr>
            <a:lvl2pPr lvl="1" algn="ctr" rtl="0">
              <a:spcBef>
                <a:spcPts val="0"/>
              </a:spcBef>
              <a:spcAft>
                <a:spcPts val="0"/>
              </a:spcAft>
              <a:buSzPts val="4500"/>
              <a:buNone/>
              <a:defRPr sz="4500"/>
            </a:lvl2pPr>
            <a:lvl3pPr lvl="2" algn="ctr" rtl="0">
              <a:spcBef>
                <a:spcPts val="0"/>
              </a:spcBef>
              <a:spcAft>
                <a:spcPts val="0"/>
              </a:spcAft>
              <a:buSzPts val="4500"/>
              <a:buNone/>
              <a:defRPr sz="4500"/>
            </a:lvl3pPr>
            <a:lvl4pPr lvl="3" algn="ctr" rtl="0">
              <a:spcBef>
                <a:spcPts val="0"/>
              </a:spcBef>
              <a:spcAft>
                <a:spcPts val="0"/>
              </a:spcAft>
              <a:buSzPts val="4500"/>
              <a:buNone/>
              <a:defRPr sz="4500"/>
            </a:lvl4pPr>
            <a:lvl5pPr lvl="4" algn="ctr" rtl="0">
              <a:spcBef>
                <a:spcPts val="0"/>
              </a:spcBef>
              <a:spcAft>
                <a:spcPts val="0"/>
              </a:spcAft>
              <a:buSzPts val="4500"/>
              <a:buNone/>
              <a:defRPr sz="4500"/>
            </a:lvl5pPr>
            <a:lvl6pPr lvl="5" algn="ctr" rtl="0">
              <a:spcBef>
                <a:spcPts val="0"/>
              </a:spcBef>
              <a:spcAft>
                <a:spcPts val="0"/>
              </a:spcAft>
              <a:buSzPts val="4500"/>
              <a:buNone/>
              <a:defRPr sz="4500"/>
            </a:lvl6pPr>
            <a:lvl7pPr lvl="6" algn="ctr" rtl="0">
              <a:spcBef>
                <a:spcPts val="0"/>
              </a:spcBef>
              <a:spcAft>
                <a:spcPts val="0"/>
              </a:spcAft>
              <a:buSzPts val="4500"/>
              <a:buNone/>
              <a:defRPr sz="4500"/>
            </a:lvl7pPr>
            <a:lvl8pPr lvl="7" algn="ctr" rtl="0">
              <a:spcBef>
                <a:spcPts val="0"/>
              </a:spcBef>
              <a:spcAft>
                <a:spcPts val="0"/>
              </a:spcAft>
              <a:buSzPts val="4500"/>
              <a:buNone/>
              <a:defRPr sz="4500"/>
            </a:lvl8pPr>
            <a:lvl9pPr lvl="8" algn="ctr" rtl="0">
              <a:spcBef>
                <a:spcPts val="0"/>
              </a:spcBef>
              <a:spcAft>
                <a:spcPts val="0"/>
              </a:spcAft>
              <a:buSzPts val="4500"/>
              <a:buNone/>
              <a:defRPr sz="4500"/>
            </a:lvl9pPr>
          </a:lstStyle>
          <a:p>
            <a:endParaRPr/>
          </a:p>
        </p:txBody>
      </p:sp>
      <p:sp>
        <p:nvSpPr>
          <p:cNvPr id="30" name="Google Shape;30;p6"/>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pic>
        <p:nvPicPr>
          <p:cNvPr id="31" name="Google Shape;31;p6"/>
          <p:cNvPicPr preferRelativeResize="0"/>
          <p:nvPr/>
        </p:nvPicPr>
        <p:blipFill rotWithShape="1">
          <a:blip r:embed="rId3">
            <a:alphaModFix/>
          </a:blip>
          <a:srcRect/>
          <a:stretch/>
        </p:blipFill>
        <p:spPr>
          <a:xfrm>
            <a:off x="7502075" y="4384462"/>
            <a:ext cx="1337125" cy="454238"/>
          </a:xfrm>
          <a:prstGeom prst="rect">
            <a:avLst/>
          </a:prstGeom>
          <a:noFill/>
          <a:ln>
            <a:noFill/>
          </a:ln>
        </p:spPr>
      </p:pic>
    </p:spTree>
    <p:extLst>
      <p:ext uri="{BB962C8B-B14F-4D97-AF65-F5344CB8AC3E}">
        <p14:creationId xmlns:p14="http://schemas.microsoft.com/office/powerpoint/2010/main" val="14304506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FSA_Title">
    <p:spTree>
      <p:nvGrpSpPr>
        <p:cNvPr id="1" name=""/>
        <p:cNvGrpSpPr/>
        <p:nvPr/>
      </p:nvGrpSpPr>
      <p:grpSpPr>
        <a:xfrm>
          <a:off x="0" y="0"/>
          <a:ext cx="0" cy="0"/>
          <a:chOff x="0" y="0"/>
          <a:chExt cx="0" cy="0"/>
        </a:xfrm>
      </p:grpSpPr>
      <p:sp>
        <p:nvSpPr>
          <p:cNvPr id="11" name="Rectangle 1"/>
          <p:cNvSpPr>
            <a:spLocks/>
          </p:cNvSpPr>
          <p:nvPr userDrawn="1"/>
        </p:nvSpPr>
        <p:spPr bwMode="auto">
          <a:xfrm>
            <a:off x="-2460" y="3"/>
            <a:ext cx="9146460" cy="4114799"/>
          </a:xfrm>
          <a:prstGeom prst="rect">
            <a:avLst/>
          </a:prstGeom>
          <a:solidFill>
            <a:schemeClr val="accent1">
              <a:lumMod val="50000"/>
            </a:schemeClr>
          </a:solidFill>
          <a:ln>
            <a:noFill/>
          </a:ln>
        </p:spPr>
        <p:txBody>
          <a:bodyPr lIns="0" tIns="0" rIns="0" bIns="0"/>
          <a:lstStyle/>
          <a:p>
            <a:endParaRPr lang="en-US" sz="1800">
              <a:solidFill>
                <a:prstClr val="black"/>
              </a:solidFill>
              <a:latin typeface="+mn-lt"/>
            </a:endParaRPr>
          </a:p>
        </p:txBody>
      </p:sp>
      <p:sp>
        <p:nvSpPr>
          <p:cNvPr id="7" name="Subtitle 2"/>
          <p:cNvSpPr>
            <a:spLocks noGrp="1"/>
          </p:cNvSpPr>
          <p:nvPr>
            <p:ph type="subTitle" idx="1"/>
          </p:nvPr>
        </p:nvSpPr>
        <p:spPr>
          <a:xfrm>
            <a:off x="481334" y="2000252"/>
            <a:ext cx="8229600" cy="528638"/>
          </a:xfrm>
          <a:prstGeom prst="rect">
            <a:avLst/>
          </a:prstGeom>
        </p:spPr>
        <p:txBody>
          <a:bodyPr vert="horz"/>
          <a:lstStyle>
            <a:lvl1pPr marL="0" indent="0" algn="l">
              <a:buNone/>
              <a:defRPr sz="2100" b="0">
                <a:solidFill>
                  <a:schemeClr val="bg1">
                    <a:lumMod val="95000"/>
                  </a:schemeClr>
                </a:solidFill>
                <a:latin typeface="Arial"/>
                <a:cs typeface="Arial"/>
              </a:defRPr>
            </a:lvl1pPr>
            <a:lvl2pPr marL="457133" indent="0" algn="ctr">
              <a:buNone/>
              <a:defRPr/>
            </a:lvl2pPr>
            <a:lvl3pPr marL="914267" indent="0" algn="ctr">
              <a:buNone/>
              <a:defRPr/>
            </a:lvl3pPr>
            <a:lvl4pPr marL="1371400" indent="0" algn="ctr">
              <a:buNone/>
              <a:defRPr/>
            </a:lvl4pPr>
            <a:lvl5pPr marL="1828535" indent="0" algn="ctr">
              <a:buNone/>
              <a:defRPr/>
            </a:lvl5pPr>
            <a:lvl6pPr marL="2285667" indent="0" algn="ctr">
              <a:buNone/>
              <a:defRPr/>
            </a:lvl6pPr>
            <a:lvl7pPr marL="2742800" indent="0" algn="ctr">
              <a:buNone/>
              <a:defRPr/>
            </a:lvl7pPr>
            <a:lvl8pPr marL="3199933" indent="0" algn="ctr">
              <a:buNone/>
              <a:defRPr/>
            </a:lvl8pPr>
            <a:lvl9pPr marL="3657067" indent="0" algn="ctr">
              <a:buNone/>
              <a:defRPr/>
            </a:lvl9pPr>
          </a:lstStyle>
          <a:p>
            <a:r>
              <a:rPr lang="en-US"/>
              <a:t>Click to edit Master subtitle style</a:t>
            </a:r>
          </a:p>
        </p:txBody>
      </p:sp>
      <p:sp>
        <p:nvSpPr>
          <p:cNvPr id="8" name="Content Placeholder 10"/>
          <p:cNvSpPr>
            <a:spLocks noGrp="1"/>
          </p:cNvSpPr>
          <p:nvPr>
            <p:ph sz="quarter" idx="10"/>
          </p:nvPr>
        </p:nvSpPr>
        <p:spPr>
          <a:xfrm>
            <a:off x="1689649" y="3592569"/>
            <a:ext cx="7021286" cy="447509"/>
          </a:xfrm>
          <a:prstGeom prst="rect">
            <a:avLst/>
          </a:prstGeom>
        </p:spPr>
        <p:txBody>
          <a:bodyPr vert="horz"/>
          <a:lstStyle>
            <a:lvl1pPr marL="0" indent="0" algn="r">
              <a:buNone/>
              <a:defRPr sz="1800">
                <a:solidFill>
                  <a:srgbClr val="FFFFFF"/>
                </a:solidFill>
                <a:latin typeface="+mn-lt"/>
                <a:cs typeface="Arial"/>
              </a:defRPr>
            </a:lvl1pPr>
            <a:lvl2pPr algn="r">
              <a:defRPr sz="3599">
                <a:latin typeface="Arial"/>
                <a:cs typeface="Arial"/>
              </a:defRPr>
            </a:lvl2pPr>
            <a:lvl3pPr algn="r">
              <a:defRPr sz="3599">
                <a:latin typeface="Arial"/>
                <a:cs typeface="Arial"/>
              </a:defRPr>
            </a:lvl3pPr>
            <a:lvl4pPr algn="r">
              <a:defRPr sz="3599">
                <a:latin typeface="Arial"/>
                <a:cs typeface="Arial"/>
              </a:defRPr>
            </a:lvl4pPr>
            <a:lvl5pPr algn="r">
              <a:defRPr sz="3599">
                <a:latin typeface="Arial"/>
                <a:cs typeface="Arial"/>
              </a:defRPr>
            </a:lvl5pPr>
          </a:lstStyle>
          <a:p>
            <a:pPr lvl="0"/>
            <a:r>
              <a:rPr lang="en-US"/>
              <a:t>Click to edit Master text styles</a:t>
            </a:r>
          </a:p>
        </p:txBody>
      </p:sp>
      <p:sp>
        <p:nvSpPr>
          <p:cNvPr id="13" name="Title 12"/>
          <p:cNvSpPr>
            <a:spLocks noGrp="1"/>
          </p:cNvSpPr>
          <p:nvPr>
            <p:ph type="title"/>
          </p:nvPr>
        </p:nvSpPr>
        <p:spPr>
          <a:xfrm>
            <a:off x="481334" y="342900"/>
            <a:ext cx="8229600" cy="1411198"/>
          </a:xfrm>
          <a:prstGeom prst="rect">
            <a:avLst/>
          </a:prstGeom>
        </p:spPr>
        <p:txBody>
          <a:bodyPr vert="horz"/>
          <a:lstStyle>
            <a:lvl1pPr algn="l">
              <a:defRPr sz="4500" b="1" i="0">
                <a:solidFill>
                  <a:schemeClr val="bg1">
                    <a:lumMod val="95000"/>
                  </a:schemeClr>
                </a:solidFill>
                <a:latin typeface="Franklin Gothic Demi Cond" panose="020B0603020102020204" pitchFamily="34" charset="0"/>
                <a:cs typeface="Arial"/>
              </a:defRPr>
            </a:lvl1pPr>
          </a:lstStyle>
          <a:p>
            <a:r>
              <a:rPr lang="en-US"/>
              <a:t>Click to edit Master title style</a:t>
            </a:r>
          </a:p>
        </p:txBody>
      </p:sp>
      <p:sp>
        <p:nvSpPr>
          <p:cNvPr id="2" name="Rectangle 1">
            <a:extLst>
              <a:ext uri="{FF2B5EF4-FFF2-40B4-BE49-F238E27FC236}">
                <a16:creationId xmlns:a16="http://schemas.microsoft.com/office/drawing/2014/main" id="{5C1DC299-7497-5145-82BD-20C48AB07BB1}"/>
              </a:ext>
            </a:extLst>
          </p:cNvPr>
          <p:cNvSpPr/>
          <p:nvPr userDrawn="1"/>
        </p:nvSpPr>
        <p:spPr>
          <a:xfrm>
            <a:off x="225335" y="4487092"/>
            <a:ext cx="2018211" cy="500133"/>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sz="105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481335" y="4431963"/>
            <a:ext cx="3809814" cy="424279"/>
          </a:xfrm>
          <a:prstGeom prst="rect">
            <a:avLst/>
          </a:prstGeom>
        </p:spPr>
      </p:pic>
    </p:spTree>
    <p:extLst>
      <p:ext uri="{BB962C8B-B14F-4D97-AF65-F5344CB8AC3E}">
        <p14:creationId xmlns:p14="http://schemas.microsoft.com/office/powerpoint/2010/main" val="36770984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cxnSp>
        <p:nvCxnSpPr>
          <p:cNvPr id="12" name="Straight Connector 11">
            <a:extLst>
              <a:ext uri="{FF2B5EF4-FFF2-40B4-BE49-F238E27FC236}">
                <a16:creationId xmlns:a16="http://schemas.microsoft.com/office/drawing/2014/main" id="{8EE4F0C4-96A0-FB49-92EF-CF053D176BBB}"/>
              </a:ext>
            </a:extLst>
          </p:cNvPr>
          <p:cNvCxnSpPr>
            <a:cxnSpLocks/>
          </p:cNvCxnSpPr>
          <p:nvPr userDrawn="1"/>
        </p:nvCxnSpPr>
        <p:spPr>
          <a:xfrm>
            <a:off x="253746" y="614460"/>
            <a:ext cx="879231" cy="0"/>
          </a:xfrm>
          <a:prstGeom prst="line">
            <a:avLst/>
          </a:prstGeom>
          <a:ln w="79375"/>
        </p:spPr>
        <p:style>
          <a:lnRef idx="1">
            <a:schemeClr val="accent2"/>
          </a:lnRef>
          <a:fillRef idx="0">
            <a:schemeClr val="accent2"/>
          </a:fillRef>
          <a:effectRef idx="0">
            <a:schemeClr val="accent2"/>
          </a:effectRef>
          <a:fontRef idx="minor">
            <a:schemeClr val="tx1"/>
          </a:fontRef>
        </p:style>
      </p:cxnSp>
      <p:sp>
        <p:nvSpPr>
          <p:cNvPr id="13" name="Title Placeholder 17">
            <a:extLst>
              <a:ext uri="{FF2B5EF4-FFF2-40B4-BE49-F238E27FC236}">
                <a16:creationId xmlns:a16="http://schemas.microsoft.com/office/drawing/2014/main" id="{390A7B58-952B-D142-B3E6-389E25673CA3}"/>
              </a:ext>
            </a:extLst>
          </p:cNvPr>
          <p:cNvSpPr>
            <a:spLocks noGrp="1"/>
          </p:cNvSpPr>
          <p:nvPr>
            <p:ph type="title"/>
          </p:nvPr>
        </p:nvSpPr>
        <p:spPr>
          <a:xfrm>
            <a:off x="265333" y="203211"/>
            <a:ext cx="7775146" cy="327356"/>
          </a:xfrm>
          <a:prstGeom prst="rect">
            <a:avLst/>
          </a:prstGeom>
        </p:spPr>
        <p:txBody>
          <a:bodyPr vert="horz" lIns="0" tIns="45720" rIns="91440" bIns="45720" rtlCol="0" anchor="b" anchorCtr="0">
            <a:noAutofit/>
          </a:bodyPr>
          <a:lstStyle>
            <a:lvl1pPr>
              <a:defRPr sz="1800"/>
            </a:lvl1pPr>
          </a:lstStyle>
          <a:p>
            <a:r>
              <a:rPr lang="en-US"/>
              <a:t>Click to edit Master title style</a:t>
            </a:r>
          </a:p>
        </p:txBody>
      </p:sp>
      <p:sp>
        <p:nvSpPr>
          <p:cNvPr id="5" name="Slide Number Placeholder 5">
            <a:extLst>
              <a:ext uri="{FF2B5EF4-FFF2-40B4-BE49-F238E27FC236}">
                <a16:creationId xmlns:a16="http://schemas.microsoft.com/office/drawing/2014/main" id="{CC9DC9BC-0E08-1A47-AB3C-D0D05F30B7A5}"/>
              </a:ext>
            </a:extLst>
          </p:cNvPr>
          <p:cNvSpPr>
            <a:spLocks noGrp="1"/>
          </p:cNvSpPr>
          <p:nvPr>
            <p:ph type="sldNum" sz="quarter" idx="4"/>
          </p:nvPr>
        </p:nvSpPr>
        <p:spPr>
          <a:xfrm>
            <a:off x="8780363" y="4765680"/>
            <a:ext cx="299738" cy="234074"/>
          </a:xfrm>
          <a:prstGeom prst="rect">
            <a:avLst/>
          </a:prstGeom>
        </p:spPr>
        <p:txBody>
          <a:bodyPr vert="horz" lIns="0" tIns="0" rIns="91440" bIns="45720" rtlCol="0" anchor="t" anchorCtr="0"/>
          <a:lstStyle>
            <a:lvl1pPr algn="l">
              <a:defRPr sz="563" b="0" i="0">
                <a:solidFill>
                  <a:schemeClr val="tx1">
                    <a:tint val="75000"/>
                  </a:schemeClr>
                </a:solidFill>
                <a:latin typeface="Arial" panose="020B0604020202020204" pitchFamily="34" charset="0"/>
                <a:cs typeface="Arial" panose="020B0604020202020204" pitchFamily="34" charset="0"/>
              </a:defRPr>
            </a:lvl1pPr>
          </a:lstStyle>
          <a:p>
            <a:fld id="{234755BD-B4AC-9044-BCE4-27904766F8BB}" type="slidenum">
              <a:rPr lang="en-US" smtClean="0"/>
              <a:pPr/>
              <a:t>‹#›</a:t>
            </a:fld>
            <a:endParaRPr lang="en-US"/>
          </a:p>
        </p:txBody>
      </p:sp>
      <p:sp>
        <p:nvSpPr>
          <p:cNvPr id="6" name="TextBox 5">
            <a:extLst>
              <a:ext uri="{FF2B5EF4-FFF2-40B4-BE49-F238E27FC236}">
                <a16:creationId xmlns:a16="http://schemas.microsoft.com/office/drawing/2014/main" id="{D493CCD8-EC2B-46D0-9B5F-59E7A12A4548}"/>
              </a:ext>
            </a:extLst>
          </p:cNvPr>
          <p:cNvSpPr txBox="1"/>
          <p:nvPr userDrawn="1"/>
        </p:nvSpPr>
        <p:spPr>
          <a:xfrm>
            <a:off x="253746" y="4940288"/>
            <a:ext cx="1365477" cy="184666"/>
          </a:xfrm>
          <a:prstGeom prst="rect">
            <a:avLst/>
          </a:prstGeom>
          <a:noFill/>
        </p:spPr>
        <p:txBody>
          <a:bodyPr wrap="square" rtlCol="0">
            <a:spAutoFit/>
          </a:bodyPr>
          <a:lstStyle/>
          <a:p>
            <a:r>
              <a:rPr lang="en-US" sz="600">
                <a:solidFill>
                  <a:schemeClr val="bg1">
                    <a:lumMod val="50000"/>
                  </a:schemeClr>
                </a:solidFill>
              </a:rPr>
              <a:t>Pre-Decisional Work Product</a:t>
            </a:r>
          </a:p>
        </p:txBody>
      </p:sp>
    </p:spTree>
    <p:extLst>
      <p:ext uri="{BB962C8B-B14F-4D97-AF65-F5344CB8AC3E}">
        <p14:creationId xmlns:p14="http://schemas.microsoft.com/office/powerpoint/2010/main" val="10570878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ection Divider - Blue">
    <p:bg>
      <p:bgPr>
        <a:solidFill>
          <a:srgbClr val="113C53"/>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D268A5-AEEA-3C4B-9311-D39C8A6BFD34}"/>
              </a:ext>
            </a:extLst>
          </p:cNvPr>
          <p:cNvSpPr>
            <a:spLocks noGrp="1"/>
          </p:cNvSpPr>
          <p:nvPr>
            <p:ph type="title" hasCustomPrompt="1"/>
          </p:nvPr>
        </p:nvSpPr>
        <p:spPr>
          <a:xfrm>
            <a:off x="683121" y="1438879"/>
            <a:ext cx="7775146" cy="1541003"/>
          </a:xfrm>
        </p:spPr>
        <p:txBody>
          <a:bodyPr/>
          <a:lstStyle>
            <a:lvl1pPr>
              <a:defRPr sz="4500" baseline="0">
                <a:solidFill>
                  <a:schemeClr val="bg2"/>
                </a:solidFill>
              </a:defRPr>
            </a:lvl1pPr>
          </a:lstStyle>
          <a:p>
            <a:r>
              <a:rPr lang="en-US"/>
              <a:t>Section title</a:t>
            </a:r>
          </a:p>
        </p:txBody>
      </p:sp>
      <p:sp>
        <p:nvSpPr>
          <p:cNvPr id="3" name="Slide Number Placeholder 2">
            <a:extLst>
              <a:ext uri="{FF2B5EF4-FFF2-40B4-BE49-F238E27FC236}">
                <a16:creationId xmlns:a16="http://schemas.microsoft.com/office/drawing/2014/main" id="{0D9A5CA4-1ADF-144F-BE0A-6629F3D76F5B}"/>
              </a:ext>
            </a:extLst>
          </p:cNvPr>
          <p:cNvSpPr>
            <a:spLocks noGrp="1"/>
          </p:cNvSpPr>
          <p:nvPr>
            <p:ph type="sldNum" sz="quarter" idx="10"/>
          </p:nvPr>
        </p:nvSpPr>
        <p:spPr/>
        <p:txBody>
          <a:bodyPr/>
          <a:lstStyle>
            <a:lvl1pPr>
              <a:defRPr>
                <a:solidFill>
                  <a:schemeClr val="bg2"/>
                </a:solidFill>
              </a:defRPr>
            </a:lvl1pPr>
          </a:lstStyle>
          <a:p>
            <a:fld id="{234755BD-B4AC-9044-BCE4-27904766F8BB}" type="slidenum">
              <a:rPr lang="en-US" smtClean="0"/>
              <a:pPr/>
              <a:t>‹#›</a:t>
            </a:fld>
            <a:endParaRPr lang="en-US"/>
          </a:p>
        </p:txBody>
      </p:sp>
      <p:cxnSp>
        <p:nvCxnSpPr>
          <p:cNvPr id="7" name="Straight Connector 6">
            <a:extLst>
              <a:ext uri="{FF2B5EF4-FFF2-40B4-BE49-F238E27FC236}">
                <a16:creationId xmlns:a16="http://schemas.microsoft.com/office/drawing/2014/main" id="{D590582C-FEDF-5C45-8674-2DEE1202D8CC}"/>
              </a:ext>
            </a:extLst>
          </p:cNvPr>
          <p:cNvCxnSpPr>
            <a:cxnSpLocks/>
          </p:cNvCxnSpPr>
          <p:nvPr userDrawn="1"/>
        </p:nvCxnSpPr>
        <p:spPr>
          <a:xfrm>
            <a:off x="685735" y="3290961"/>
            <a:ext cx="879452" cy="0"/>
          </a:xfrm>
          <a:prstGeom prst="line">
            <a:avLst/>
          </a:prstGeom>
          <a:ln w="76200"/>
        </p:spPr>
        <p:style>
          <a:lnRef idx="1">
            <a:schemeClr val="accent2"/>
          </a:lnRef>
          <a:fillRef idx="0">
            <a:schemeClr val="accent2"/>
          </a:fillRef>
          <a:effectRef idx="0">
            <a:schemeClr val="accent2"/>
          </a:effectRef>
          <a:fontRef idx="minor">
            <a:schemeClr val="tx1"/>
          </a:fontRef>
        </p:style>
      </p:cxnSp>
      <p:pic>
        <p:nvPicPr>
          <p:cNvPr id="13" name="Graphic 12">
            <a:extLst>
              <a:ext uri="{FF2B5EF4-FFF2-40B4-BE49-F238E27FC236}">
                <a16:creationId xmlns:a16="http://schemas.microsoft.com/office/drawing/2014/main" id="{8EBA7DC6-560A-8F4D-B2A9-98779FC64A7D}"/>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689920" y="194571"/>
            <a:ext cx="1170897" cy="162641"/>
          </a:xfrm>
          <a:prstGeom prst="rect">
            <a:avLst/>
          </a:prstGeom>
        </p:spPr>
      </p:pic>
    </p:spTree>
    <p:extLst>
      <p:ext uri="{BB962C8B-B14F-4D97-AF65-F5344CB8AC3E}">
        <p14:creationId xmlns:p14="http://schemas.microsoft.com/office/powerpoint/2010/main" val="277520920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4.xml"/><Relationship Id="rId13" Type="http://schemas.openxmlformats.org/officeDocument/2006/relationships/slideLayout" Target="../slideLayouts/slideLayout19.xml"/><Relationship Id="rId18" Type="http://schemas.openxmlformats.org/officeDocument/2006/relationships/slideLayout" Target="../slideLayouts/slideLayout24.xml"/><Relationship Id="rId3" Type="http://schemas.openxmlformats.org/officeDocument/2006/relationships/slideLayout" Target="../slideLayouts/slideLayout9.xml"/><Relationship Id="rId21" Type="http://schemas.openxmlformats.org/officeDocument/2006/relationships/theme" Target="../theme/theme2.xml"/><Relationship Id="rId7" Type="http://schemas.openxmlformats.org/officeDocument/2006/relationships/slideLayout" Target="../slideLayouts/slideLayout13.xml"/><Relationship Id="rId12" Type="http://schemas.openxmlformats.org/officeDocument/2006/relationships/slideLayout" Target="../slideLayouts/slideLayout18.xml"/><Relationship Id="rId17" Type="http://schemas.openxmlformats.org/officeDocument/2006/relationships/slideLayout" Target="../slideLayouts/slideLayout23.xml"/><Relationship Id="rId2" Type="http://schemas.openxmlformats.org/officeDocument/2006/relationships/slideLayout" Target="../slideLayouts/slideLayout8.xml"/><Relationship Id="rId16" Type="http://schemas.openxmlformats.org/officeDocument/2006/relationships/slideLayout" Target="../slideLayouts/slideLayout22.xml"/><Relationship Id="rId20" Type="http://schemas.openxmlformats.org/officeDocument/2006/relationships/slideLayout" Target="../slideLayouts/slideLayout26.xml"/><Relationship Id="rId1" Type="http://schemas.openxmlformats.org/officeDocument/2006/relationships/slideLayout" Target="../slideLayouts/slideLayout7.xml"/><Relationship Id="rId6" Type="http://schemas.openxmlformats.org/officeDocument/2006/relationships/slideLayout" Target="../slideLayouts/slideLayout12.xml"/><Relationship Id="rId11" Type="http://schemas.openxmlformats.org/officeDocument/2006/relationships/slideLayout" Target="../slideLayouts/slideLayout17.xml"/><Relationship Id="rId5" Type="http://schemas.openxmlformats.org/officeDocument/2006/relationships/slideLayout" Target="../slideLayouts/slideLayout11.xml"/><Relationship Id="rId15" Type="http://schemas.openxmlformats.org/officeDocument/2006/relationships/slideLayout" Target="../slideLayouts/slideLayout21.xml"/><Relationship Id="rId23" Type="http://schemas.openxmlformats.org/officeDocument/2006/relationships/image" Target="../media/image5.svg"/><Relationship Id="rId10" Type="http://schemas.openxmlformats.org/officeDocument/2006/relationships/slideLayout" Target="../slideLayouts/slideLayout16.xml"/><Relationship Id="rId19" Type="http://schemas.openxmlformats.org/officeDocument/2006/relationships/slideLayout" Target="../slideLayouts/slideLayout25.xml"/><Relationship Id="rId4" Type="http://schemas.openxmlformats.org/officeDocument/2006/relationships/slideLayout" Target="../slideLayouts/slideLayout10.xml"/><Relationship Id="rId9" Type="http://schemas.openxmlformats.org/officeDocument/2006/relationships/slideLayout" Target="../slideLayouts/slideLayout15.xml"/><Relationship Id="rId14" Type="http://schemas.openxmlformats.org/officeDocument/2006/relationships/slideLayout" Target="../slideLayouts/slideLayout20.xml"/><Relationship Id="rId22"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228600" y="445025"/>
            <a:ext cx="86037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rgbClr val="151622"/>
              </a:buClr>
              <a:buSzPts val="2800"/>
              <a:buFont typeface="Public Sans"/>
              <a:buNone/>
              <a:defRPr sz="2800" b="1">
                <a:solidFill>
                  <a:srgbClr val="151622"/>
                </a:solidFill>
                <a:latin typeface="Public Sans"/>
                <a:ea typeface="Public Sans"/>
                <a:cs typeface="Public Sans"/>
                <a:sym typeface="Public Sans"/>
              </a:defRPr>
            </a:lvl1pPr>
            <a:lvl2pPr lvl="1">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2pPr>
            <a:lvl3pPr lvl="2">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3pPr>
            <a:lvl4pPr lvl="3">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4pPr>
            <a:lvl5pPr lvl="4">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5pPr>
            <a:lvl6pPr lvl="5">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6pPr>
            <a:lvl7pPr lvl="6">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7pPr>
            <a:lvl8pPr lvl="7">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8pPr>
            <a:lvl9pPr lvl="8">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9pPr>
          </a:lstStyle>
          <a:p>
            <a:endParaRPr/>
          </a:p>
        </p:txBody>
      </p:sp>
      <p:sp>
        <p:nvSpPr>
          <p:cNvPr id="7" name="Google Shape;7;p1"/>
          <p:cNvSpPr txBox="1">
            <a:spLocks noGrp="1"/>
          </p:cNvSpPr>
          <p:nvPr>
            <p:ph type="body" idx="1"/>
          </p:nvPr>
        </p:nvSpPr>
        <p:spPr>
          <a:xfrm>
            <a:off x="228600" y="1152475"/>
            <a:ext cx="86037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rgbClr val="151622"/>
              </a:buClr>
              <a:buSzPts val="1800"/>
              <a:buFont typeface="Public Sans"/>
              <a:buChar char="●"/>
              <a:defRPr sz="1800">
                <a:solidFill>
                  <a:srgbClr val="151622"/>
                </a:solidFill>
                <a:latin typeface="Public Sans"/>
                <a:ea typeface="Public Sans"/>
                <a:cs typeface="Public Sans"/>
                <a:sym typeface="Public Sans"/>
              </a:defRPr>
            </a:lvl1pPr>
            <a:lvl2pPr marL="914400" lvl="1"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2pPr>
            <a:lvl3pPr marL="1371600" lvl="2"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3pPr>
            <a:lvl4pPr marL="1828800" lvl="3"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4pPr>
            <a:lvl5pPr marL="2286000" lvl="4"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5pPr>
            <a:lvl6pPr marL="2743200" lvl="5"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6pPr>
            <a:lvl7pPr marL="3200400" lvl="6"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7pPr>
            <a:lvl8pPr marL="3657600" lvl="7"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8pPr>
            <a:lvl9pPr marL="4114800" lvl="8"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9pPr>
          </a:lstStyle>
          <a:p>
            <a:endParaRPr/>
          </a:p>
        </p:txBody>
      </p:sp>
      <p:sp>
        <p:nvSpPr>
          <p:cNvPr id="8" name="Google Shape;8;p1"/>
          <p:cNvSpPr txBox="1">
            <a:spLocks noGrp="1"/>
          </p:cNvSpPr>
          <p:nvPr>
            <p:ph type="sldNum" idx="12"/>
          </p:nvPr>
        </p:nvSpPr>
        <p:spPr>
          <a:xfrm>
            <a:off x="8519108" y="3301992"/>
            <a:ext cx="548700" cy="393600"/>
          </a:xfrm>
          <a:prstGeom prst="rect">
            <a:avLst/>
          </a:prstGeom>
          <a:noFill/>
          <a:ln>
            <a:noFill/>
          </a:ln>
        </p:spPr>
        <p:txBody>
          <a:bodyPr spcFirstLastPara="1" wrap="square" lIns="0" tIns="0" rIns="0" bIns="0" anchor="ctr" anchorCtr="0">
            <a:normAutofit/>
          </a:bodyPr>
          <a:lstStyle>
            <a:lvl1pPr lvl="0" algn="r" rtl="0">
              <a:buNone/>
              <a:defRPr sz="1000" b="1">
                <a:solidFill>
                  <a:schemeClr val="dk2"/>
                </a:solidFill>
                <a:latin typeface="Public Sans"/>
                <a:ea typeface="Public Sans"/>
                <a:cs typeface="Public Sans"/>
                <a:sym typeface="Public Sans"/>
              </a:defRPr>
            </a:lvl1pPr>
            <a:lvl2pPr lvl="1" algn="r" rtl="0">
              <a:buNone/>
              <a:defRPr sz="1000" b="1">
                <a:solidFill>
                  <a:schemeClr val="dk2"/>
                </a:solidFill>
                <a:latin typeface="Public Sans"/>
                <a:ea typeface="Public Sans"/>
                <a:cs typeface="Public Sans"/>
                <a:sym typeface="Public Sans"/>
              </a:defRPr>
            </a:lvl2pPr>
            <a:lvl3pPr lvl="2" algn="r" rtl="0">
              <a:buNone/>
              <a:defRPr sz="1000" b="1">
                <a:solidFill>
                  <a:schemeClr val="dk2"/>
                </a:solidFill>
                <a:latin typeface="Public Sans"/>
                <a:ea typeface="Public Sans"/>
                <a:cs typeface="Public Sans"/>
                <a:sym typeface="Public Sans"/>
              </a:defRPr>
            </a:lvl3pPr>
            <a:lvl4pPr lvl="3" algn="r" rtl="0">
              <a:buNone/>
              <a:defRPr sz="1000" b="1">
                <a:solidFill>
                  <a:schemeClr val="dk2"/>
                </a:solidFill>
                <a:latin typeface="Public Sans"/>
                <a:ea typeface="Public Sans"/>
                <a:cs typeface="Public Sans"/>
                <a:sym typeface="Public Sans"/>
              </a:defRPr>
            </a:lvl4pPr>
            <a:lvl5pPr lvl="4" algn="r" rtl="0">
              <a:buNone/>
              <a:defRPr sz="1000" b="1">
                <a:solidFill>
                  <a:schemeClr val="dk2"/>
                </a:solidFill>
                <a:latin typeface="Public Sans"/>
                <a:ea typeface="Public Sans"/>
                <a:cs typeface="Public Sans"/>
                <a:sym typeface="Public Sans"/>
              </a:defRPr>
            </a:lvl5pPr>
            <a:lvl6pPr lvl="5" algn="r" rtl="0">
              <a:buNone/>
              <a:defRPr sz="1000" b="1">
                <a:solidFill>
                  <a:schemeClr val="dk2"/>
                </a:solidFill>
                <a:latin typeface="Public Sans"/>
                <a:ea typeface="Public Sans"/>
                <a:cs typeface="Public Sans"/>
                <a:sym typeface="Public Sans"/>
              </a:defRPr>
            </a:lvl6pPr>
            <a:lvl7pPr lvl="6" algn="r" rtl="0">
              <a:buNone/>
              <a:defRPr sz="1000" b="1">
                <a:solidFill>
                  <a:schemeClr val="dk2"/>
                </a:solidFill>
                <a:latin typeface="Public Sans"/>
                <a:ea typeface="Public Sans"/>
                <a:cs typeface="Public Sans"/>
                <a:sym typeface="Public Sans"/>
              </a:defRPr>
            </a:lvl7pPr>
            <a:lvl8pPr lvl="7" algn="r" rtl="0">
              <a:buNone/>
              <a:defRPr sz="1000" b="1">
                <a:solidFill>
                  <a:schemeClr val="dk2"/>
                </a:solidFill>
                <a:latin typeface="Public Sans"/>
                <a:ea typeface="Public Sans"/>
                <a:cs typeface="Public Sans"/>
                <a:sym typeface="Public Sans"/>
              </a:defRPr>
            </a:lvl8pPr>
            <a:lvl9pPr lvl="8" algn="r" rtl="0">
              <a:buNone/>
              <a:defRPr sz="1000" b="1">
                <a:solidFill>
                  <a:schemeClr val="dk2"/>
                </a:solidFill>
                <a:latin typeface="Public Sans"/>
                <a:ea typeface="Public Sans"/>
                <a:cs typeface="Public Sans"/>
                <a:sym typeface="Public Sans"/>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4" r:id="rId3"/>
    <p:sldLayoutId id="2147483656" r:id="rId4"/>
    <p:sldLayoutId id="2147483658" r:id="rId5"/>
    <p:sldLayoutId id="2147483665" r:id="rId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1" i="0" u="none" strike="noStrike" cap="none">
          <a:solidFill>
            <a:srgbClr val="000000"/>
          </a:solidFill>
          <a:latin typeface="Arial" panose="020B0604020202020204" pitchFamily="34" charset="0"/>
          <a:ea typeface="Arial" panose="020B0604020202020204" pitchFamily="34" charset="0"/>
          <a:cs typeface="Arial" panose="020B0604020202020204" pitchFamily="34" charset="0"/>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panose="020B0604020202020204" pitchFamily="34" charset="0"/>
          <a:ea typeface="Arial" panose="020B0604020202020204" pitchFamily="34" charset="0"/>
          <a:cs typeface="Arial" panose="020B0604020202020204" pitchFamily="34" charset="0"/>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pos="144">
          <p15:clr>
            <a:srgbClr val="EA4335"/>
          </p15:clr>
        </p15:guide>
        <p15:guide id="2" pos="5616">
          <p15:clr>
            <a:srgbClr val="EA4335"/>
          </p15:clr>
        </p15:guide>
        <p15:guide id="3" orient="horz" pos="144">
          <p15:clr>
            <a:srgbClr val="EA4335"/>
          </p15:clr>
        </p15:guide>
        <p15:guide id="4" orient="horz" pos="3096">
          <p15:clr>
            <a:srgbClr val="EA4335"/>
          </p15:clr>
        </p15:guide>
        <p15:guide id="5" pos="2880">
          <p15:clr>
            <a:srgbClr val="EA4335"/>
          </p15:clr>
        </p15:guide>
        <p15:guide id="6" orient="horz" pos="1620">
          <p15:clr>
            <a:srgbClr val="EA4335"/>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725C1A71-AFFB-8540-8AB0-FC76F28A9580}"/>
              </a:ext>
            </a:extLst>
          </p:cNvPr>
          <p:cNvSpPr>
            <a:spLocks noGrp="1"/>
          </p:cNvSpPr>
          <p:nvPr>
            <p:ph type="sldNum" sz="quarter" idx="4"/>
          </p:nvPr>
        </p:nvSpPr>
        <p:spPr>
          <a:xfrm>
            <a:off x="8780363" y="4765680"/>
            <a:ext cx="299738" cy="234074"/>
          </a:xfrm>
          <a:prstGeom prst="rect">
            <a:avLst/>
          </a:prstGeom>
        </p:spPr>
        <p:txBody>
          <a:bodyPr vert="horz" lIns="0" tIns="0" rIns="91440" bIns="45720" rtlCol="0" anchor="t" anchorCtr="0"/>
          <a:lstStyle>
            <a:lvl1pPr algn="l">
              <a:defRPr sz="563" b="0" i="0">
                <a:solidFill>
                  <a:schemeClr val="tx1">
                    <a:tint val="75000"/>
                  </a:schemeClr>
                </a:solidFill>
                <a:latin typeface="Arial" panose="020B0604020202020204" pitchFamily="34" charset="0"/>
                <a:cs typeface="Arial" panose="020B0604020202020204" pitchFamily="34" charset="0"/>
              </a:defRPr>
            </a:lvl1pPr>
          </a:lstStyle>
          <a:p>
            <a:fld id="{234755BD-B4AC-9044-BCE4-27904766F8BB}" type="slidenum">
              <a:rPr lang="en-US" smtClean="0"/>
              <a:pPr/>
              <a:t>‹#›</a:t>
            </a:fld>
            <a:endParaRPr lang="en-US"/>
          </a:p>
        </p:txBody>
      </p:sp>
      <p:sp>
        <p:nvSpPr>
          <p:cNvPr id="3" name="Text Placeholder 2">
            <a:extLst>
              <a:ext uri="{FF2B5EF4-FFF2-40B4-BE49-F238E27FC236}">
                <a16:creationId xmlns:a16="http://schemas.microsoft.com/office/drawing/2014/main" id="{3D5B8505-AFDE-DE43-9426-A9D9F85A1B07}"/>
              </a:ext>
            </a:extLst>
          </p:cNvPr>
          <p:cNvSpPr>
            <a:spLocks noGrp="1"/>
          </p:cNvSpPr>
          <p:nvPr>
            <p:ph type="body" idx="1"/>
          </p:nvPr>
        </p:nvSpPr>
        <p:spPr>
          <a:xfrm>
            <a:off x="685802" y="1499437"/>
            <a:ext cx="7775146" cy="2958266"/>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8" name="Title Placeholder 17">
            <a:extLst>
              <a:ext uri="{FF2B5EF4-FFF2-40B4-BE49-F238E27FC236}">
                <a16:creationId xmlns:a16="http://schemas.microsoft.com/office/drawing/2014/main" id="{C747C782-C471-5644-AC30-24AB15F2F632}"/>
              </a:ext>
            </a:extLst>
          </p:cNvPr>
          <p:cNvSpPr>
            <a:spLocks noGrp="1"/>
          </p:cNvSpPr>
          <p:nvPr>
            <p:ph type="title"/>
          </p:nvPr>
        </p:nvSpPr>
        <p:spPr>
          <a:xfrm>
            <a:off x="682568" y="267562"/>
            <a:ext cx="7775146" cy="598633"/>
          </a:xfrm>
          <a:prstGeom prst="rect">
            <a:avLst/>
          </a:prstGeom>
        </p:spPr>
        <p:txBody>
          <a:bodyPr vert="horz" lIns="0" tIns="45720" rIns="91440" bIns="45720" rtlCol="0" anchor="b" anchorCtr="0">
            <a:noAutofit/>
          </a:bodyPr>
          <a:lstStyle/>
          <a:p>
            <a:r>
              <a:rPr lang="en-US"/>
              <a:t>Click to edit Master title style</a:t>
            </a:r>
          </a:p>
        </p:txBody>
      </p:sp>
      <p:pic>
        <p:nvPicPr>
          <p:cNvPr id="4" name="Graphic 3">
            <a:extLst>
              <a:ext uri="{FF2B5EF4-FFF2-40B4-BE49-F238E27FC236}">
                <a16:creationId xmlns:a16="http://schemas.microsoft.com/office/drawing/2014/main" id="{BCD939DC-7B18-5F40-8E77-3A58C860E878}"/>
              </a:ext>
            </a:extLst>
          </p:cNvPr>
          <p:cNvPicPr>
            <a:picLocks noChangeAspect="1"/>
          </p:cNvPicPr>
          <p:nvPr/>
        </p:nvPicPr>
        <p:blipFill>
          <a:blip r:embed="rId22">
            <a:extLst>
              <a:ext uri="{96DAC541-7B7A-43D3-8B79-37D633B846F1}">
                <asvg:svgBlip xmlns:asvg="http://schemas.microsoft.com/office/drawing/2016/SVG/main" r:embed="rId23"/>
              </a:ext>
            </a:extLst>
          </a:blip>
          <a:stretch>
            <a:fillRect/>
          </a:stretch>
        </p:blipFill>
        <p:spPr>
          <a:xfrm>
            <a:off x="7689934" y="194095"/>
            <a:ext cx="1170897" cy="162641"/>
          </a:xfrm>
          <a:prstGeom prst="rect">
            <a:avLst/>
          </a:prstGeom>
        </p:spPr>
      </p:pic>
    </p:spTree>
    <p:extLst>
      <p:ext uri="{BB962C8B-B14F-4D97-AF65-F5344CB8AC3E}">
        <p14:creationId xmlns:p14="http://schemas.microsoft.com/office/powerpoint/2010/main" val="2250715147"/>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 id="2147483678" r:id="rId12"/>
    <p:sldLayoutId id="2147483679" r:id="rId13"/>
    <p:sldLayoutId id="2147483680" r:id="rId14"/>
    <p:sldLayoutId id="2147483681" r:id="rId15"/>
    <p:sldLayoutId id="2147483682" r:id="rId16"/>
    <p:sldLayoutId id="2147483683" r:id="rId17"/>
    <p:sldLayoutId id="2147483684" r:id="rId18"/>
    <p:sldLayoutId id="2147483685" r:id="rId19"/>
    <p:sldLayoutId id="2147483686" r:id="rId20"/>
  </p:sldLayoutIdLst>
  <p:hf hdr="0" ftr="0" dt="0"/>
  <p:txStyles>
    <p:titleStyle>
      <a:lvl1pPr algn="l" defTabSz="685647" rtl="0" eaLnBrk="1" latinLnBrk="0" hangingPunct="1">
        <a:lnSpc>
          <a:spcPct val="90000"/>
        </a:lnSpc>
        <a:spcBef>
          <a:spcPct val="0"/>
        </a:spcBef>
        <a:buNone/>
        <a:defRPr sz="3000" b="1" i="0" kern="1200" cap="all" spc="30" baseline="0">
          <a:solidFill>
            <a:schemeClr val="tx1"/>
          </a:solidFill>
          <a:latin typeface="Franklin Gothic Demi Cond" panose="020B0603020102020204" pitchFamily="34" charset="0"/>
          <a:ea typeface="+mj-ea"/>
          <a:cs typeface="+mj-cs"/>
        </a:defRPr>
      </a:lvl1pPr>
    </p:titleStyle>
    <p:bodyStyle>
      <a:lvl1pPr marL="171412" indent="-171412" algn="l" defTabSz="685647" rtl="0" eaLnBrk="1" latinLnBrk="0" hangingPunct="1">
        <a:lnSpc>
          <a:spcPct val="90000"/>
        </a:lnSpc>
        <a:spcBef>
          <a:spcPts val="750"/>
        </a:spcBef>
        <a:buFont typeface="Arial" panose="020B0604020202020204" pitchFamily="34" charset="0"/>
        <a:buChar char="•"/>
        <a:defRPr sz="1500" b="0" i="0" kern="1200">
          <a:solidFill>
            <a:schemeClr val="tx1"/>
          </a:solidFill>
          <a:latin typeface="Arial" panose="020B0604020202020204" pitchFamily="34" charset="0"/>
          <a:ea typeface="+mn-ea"/>
          <a:cs typeface="Arial" panose="020B0604020202020204" pitchFamily="34" charset="0"/>
        </a:defRPr>
      </a:lvl1pPr>
      <a:lvl2pPr marL="514235" indent="-171412" algn="l" defTabSz="685647" rtl="0" eaLnBrk="1" latinLnBrk="0" hangingPunct="1">
        <a:lnSpc>
          <a:spcPct val="90000"/>
        </a:lnSpc>
        <a:spcBef>
          <a:spcPts val="375"/>
        </a:spcBef>
        <a:buFont typeface="Arial" panose="020B0604020202020204" pitchFamily="34" charset="0"/>
        <a:buChar char="•"/>
        <a:defRPr sz="1350" b="0" i="0" kern="1200">
          <a:solidFill>
            <a:schemeClr val="tx1"/>
          </a:solidFill>
          <a:latin typeface="Arial" panose="020B0604020202020204" pitchFamily="34" charset="0"/>
          <a:ea typeface="+mn-ea"/>
          <a:cs typeface="Arial" panose="020B0604020202020204" pitchFamily="34" charset="0"/>
        </a:defRPr>
      </a:lvl2pPr>
      <a:lvl3pPr marL="857059" indent="-171412" algn="l" defTabSz="685647" rtl="0" eaLnBrk="1" latinLnBrk="0" hangingPunct="1">
        <a:lnSpc>
          <a:spcPct val="90000"/>
        </a:lnSpc>
        <a:spcBef>
          <a:spcPts val="375"/>
        </a:spcBef>
        <a:buFont typeface="Arial" panose="020B0604020202020204" pitchFamily="34" charset="0"/>
        <a:buChar char="•"/>
        <a:defRPr sz="1200" b="0" i="0" kern="1200">
          <a:solidFill>
            <a:schemeClr val="tx1"/>
          </a:solidFill>
          <a:latin typeface="Arial" panose="020B0604020202020204" pitchFamily="34" charset="0"/>
          <a:ea typeface="+mn-ea"/>
          <a:cs typeface="Arial" panose="020B0604020202020204" pitchFamily="34" charset="0"/>
        </a:defRPr>
      </a:lvl3pPr>
      <a:lvl4pPr marL="1199882" indent="-171412" algn="l" defTabSz="685647" rtl="0" eaLnBrk="1" latinLnBrk="0" hangingPunct="1">
        <a:lnSpc>
          <a:spcPct val="90000"/>
        </a:lnSpc>
        <a:spcBef>
          <a:spcPts val="375"/>
        </a:spcBef>
        <a:buFont typeface="Arial" panose="020B0604020202020204" pitchFamily="34" charset="0"/>
        <a:buChar char="•"/>
        <a:defRPr sz="1050" b="0" i="0" kern="1200">
          <a:solidFill>
            <a:schemeClr val="tx1"/>
          </a:solidFill>
          <a:latin typeface="Arial" panose="020B0604020202020204" pitchFamily="34" charset="0"/>
          <a:ea typeface="+mn-ea"/>
          <a:cs typeface="Arial" panose="020B0604020202020204" pitchFamily="34" charset="0"/>
        </a:defRPr>
      </a:lvl4pPr>
      <a:lvl5pPr marL="1542706" indent="-171412" algn="l" defTabSz="685647" rtl="0" eaLnBrk="1" latinLnBrk="0" hangingPunct="1">
        <a:lnSpc>
          <a:spcPct val="90000"/>
        </a:lnSpc>
        <a:spcBef>
          <a:spcPts val="375"/>
        </a:spcBef>
        <a:buFont typeface="Arial" panose="020B0604020202020204" pitchFamily="34" charset="0"/>
        <a:buChar char="•"/>
        <a:defRPr sz="900" b="0" i="0" kern="1200">
          <a:solidFill>
            <a:schemeClr val="tx1"/>
          </a:solidFill>
          <a:latin typeface="Arial" panose="020B0604020202020204" pitchFamily="34" charset="0"/>
          <a:ea typeface="+mn-ea"/>
          <a:cs typeface="Arial" panose="020B0604020202020204" pitchFamily="34" charset="0"/>
        </a:defRPr>
      </a:lvl5pPr>
      <a:lvl6pPr marL="1885529" indent="-171412" algn="l" defTabSz="68564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352" indent="-171412" algn="l" defTabSz="68564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176" indent="-171412" algn="l" defTabSz="68564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001" indent="-171412" algn="l" defTabSz="68564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647" rtl="0" eaLnBrk="1" latinLnBrk="0" hangingPunct="1">
        <a:defRPr sz="1350" kern="1200">
          <a:solidFill>
            <a:schemeClr val="tx1"/>
          </a:solidFill>
          <a:latin typeface="+mn-lt"/>
          <a:ea typeface="+mn-ea"/>
          <a:cs typeface="+mn-cs"/>
        </a:defRPr>
      </a:lvl1pPr>
      <a:lvl2pPr marL="342824" algn="l" defTabSz="685647" rtl="0" eaLnBrk="1" latinLnBrk="0" hangingPunct="1">
        <a:defRPr sz="1350" kern="1200">
          <a:solidFill>
            <a:schemeClr val="tx1"/>
          </a:solidFill>
          <a:latin typeface="+mn-lt"/>
          <a:ea typeface="+mn-ea"/>
          <a:cs typeface="+mn-cs"/>
        </a:defRPr>
      </a:lvl2pPr>
      <a:lvl3pPr marL="685647" algn="l" defTabSz="685647" rtl="0" eaLnBrk="1" latinLnBrk="0" hangingPunct="1">
        <a:defRPr sz="1350" kern="1200">
          <a:solidFill>
            <a:schemeClr val="tx1"/>
          </a:solidFill>
          <a:latin typeface="+mn-lt"/>
          <a:ea typeface="+mn-ea"/>
          <a:cs typeface="+mn-cs"/>
        </a:defRPr>
      </a:lvl3pPr>
      <a:lvl4pPr marL="1028471" algn="l" defTabSz="685647" rtl="0" eaLnBrk="1" latinLnBrk="0" hangingPunct="1">
        <a:defRPr sz="1350" kern="1200">
          <a:solidFill>
            <a:schemeClr val="tx1"/>
          </a:solidFill>
          <a:latin typeface="+mn-lt"/>
          <a:ea typeface="+mn-ea"/>
          <a:cs typeface="+mn-cs"/>
        </a:defRPr>
      </a:lvl4pPr>
      <a:lvl5pPr marL="1371295" algn="l" defTabSz="685647" rtl="0" eaLnBrk="1" latinLnBrk="0" hangingPunct="1">
        <a:defRPr sz="1350" kern="1200">
          <a:solidFill>
            <a:schemeClr val="tx1"/>
          </a:solidFill>
          <a:latin typeface="+mn-lt"/>
          <a:ea typeface="+mn-ea"/>
          <a:cs typeface="+mn-cs"/>
        </a:defRPr>
      </a:lvl5pPr>
      <a:lvl6pPr marL="1714118" algn="l" defTabSz="685647" rtl="0" eaLnBrk="1" latinLnBrk="0" hangingPunct="1">
        <a:defRPr sz="1350" kern="1200">
          <a:solidFill>
            <a:schemeClr val="tx1"/>
          </a:solidFill>
          <a:latin typeface="+mn-lt"/>
          <a:ea typeface="+mn-ea"/>
          <a:cs typeface="+mn-cs"/>
        </a:defRPr>
      </a:lvl6pPr>
      <a:lvl7pPr marL="2056940" algn="l" defTabSz="685647" rtl="0" eaLnBrk="1" latinLnBrk="0" hangingPunct="1">
        <a:defRPr sz="1350" kern="1200">
          <a:solidFill>
            <a:schemeClr val="tx1"/>
          </a:solidFill>
          <a:latin typeface="+mn-lt"/>
          <a:ea typeface="+mn-ea"/>
          <a:cs typeface="+mn-cs"/>
        </a:defRPr>
      </a:lvl7pPr>
      <a:lvl8pPr marL="2399765" algn="l" defTabSz="685647" rtl="0" eaLnBrk="1" latinLnBrk="0" hangingPunct="1">
        <a:defRPr sz="1350" kern="1200">
          <a:solidFill>
            <a:schemeClr val="tx1"/>
          </a:solidFill>
          <a:latin typeface="+mn-lt"/>
          <a:ea typeface="+mn-ea"/>
          <a:cs typeface="+mn-cs"/>
        </a:defRPr>
      </a:lvl8pPr>
      <a:lvl9pPr marL="2742587" algn="l" defTabSz="685647"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5121">
          <p15:clr>
            <a:srgbClr val="F26B43"/>
          </p15:clr>
        </p15:guide>
        <p15:guide id="2" orient="horz" pos="192">
          <p15:clr>
            <a:srgbClr val="F26B43"/>
          </p15:clr>
        </p15:guide>
        <p15:guide id="3" pos="768">
          <p15:clr>
            <a:srgbClr val="F26B43"/>
          </p15:clr>
        </p15:guide>
        <p15:guide id="4" pos="9473">
          <p15:clr>
            <a:srgbClr val="F26B43"/>
          </p15:clr>
        </p15:guide>
        <p15:guide id="5" orient="horz" pos="768">
          <p15:clr>
            <a:srgbClr val="F26B43"/>
          </p15:clr>
        </p15:guide>
        <p15:guide id="6" orient="horz" pos="4992">
          <p15:clr>
            <a:srgbClr val="F26B43"/>
          </p15:clr>
        </p15:guide>
        <p15:guide id="7" orient="horz" pos="5592">
          <p15:clr>
            <a:srgbClr val="F26B43"/>
          </p15:clr>
        </p15:guide>
        <p15:guide id="8" pos="9801">
          <p15:clr>
            <a:srgbClr val="F26B43"/>
          </p15:clr>
        </p15:guide>
        <p15:guide id="9" pos="197">
          <p15:clr>
            <a:srgbClr val="F26B43"/>
          </p15:clr>
        </p15:guide>
        <p15:guide id="10" orient="horz" pos="2980">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hyperlink" Target="https://www.performance.gov/cx/executive-order/" TargetMode="Externa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www.washingtonpost.com/education/2021/07/13/fafsa-verification-low-income-education-department/" TargetMode="External"/><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18"/>
          <p:cNvSpPr txBox="1">
            <a:spLocks noGrp="1"/>
          </p:cNvSpPr>
          <p:nvPr>
            <p:ph type="ctrTitle"/>
          </p:nvPr>
        </p:nvSpPr>
        <p:spPr>
          <a:xfrm>
            <a:off x="228600" y="419672"/>
            <a:ext cx="8686800" cy="1747500"/>
          </a:xfrm>
          <a:prstGeom prst="rect">
            <a:avLst/>
          </a:prstGeom>
        </p:spPr>
        <p:txBody>
          <a:bodyPr spcFirstLastPara="1" wrap="square" lIns="91425" tIns="91425" rIns="91425" bIns="91425" anchor="ctr" anchorCtr="0">
            <a:normAutofit/>
          </a:bodyPr>
          <a:lstStyle/>
          <a:p>
            <a:r>
              <a:rPr lang="en-US" sz="4800">
                <a:latin typeface="Arial"/>
                <a:cs typeface="Arial"/>
              </a:rPr>
              <a:t>FY23 CX Action Plan</a:t>
            </a:r>
            <a:br>
              <a:rPr lang="en-US" sz="4800" b="1">
                <a:latin typeface="Arial" panose="020B0604020202020204" pitchFamily="34" charset="0"/>
                <a:cs typeface="Arial" panose="020B0604020202020204" pitchFamily="34" charset="0"/>
              </a:rPr>
            </a:br>
            <a:r>
              <a:rPr lang="en-US" sz="4000" b="0">
                <a:solidFill>
                  <a:srgbClr val="E42628"/>
                </a:solidFill>
                <a:latin typeface="Arial"/>
                <a:cs typeface="Arial"/>
              </a:rPr>
              <a:t>Federal Student Aid</a:t>
            </a:r>
            <a:br>
              <a:rPr lang="en-US" sz="4000" b="0">
                <a:latin typeface="Arial" panose="020B0604020202020204" pitchFamily="34" charset="0"/>
                <a:cs typeface="Arial" panose="020B0604020202020204" pitchFamily="34" charset="0"/>
              </a:rPr>
            </a:br>
            <a:r>
              <a:rPr lang="en-US" sz="3200" b="0">
                <a:solidFill>
                  <a:schemeClr val="bg2"/>
                </a:solidFill>
                <a:latin typeface="Arial"/>
                <a:cs typeface="Arial"/>
              </a:rPr>
              <a:t>U.S. Department of Education</a:t>
            </a:r>
            <a:endParaRPr lang="en-US" sz="4000" b="0">
              <a:solidFill>
                <a:schemeClr val="bg2"/>
              </a:solidFill>
              <a:latin typeface="Arial"/>
              <a:cs typeface="Arial"/>
            </a:endParaRPr>
          </a:p>
        </p:txBody>
      </p:sp>
      <p:sp>
        <p:nvSpPr>
          <p:cNvPr id="86" name="Google Shape;86;p18"/>
          <p:cNvSpPr txBox="1"/>
          <p:nvPr/>
        </p:nvSpPr>
        <p:spPr>
          <a:xfrm>
            <a:off x="7007870" y="2682048"/>
            <a:ext cx="1907530" cy="657900"/>
          </a:xfrm>
          <a:prstGeom prst="rect">
            <a:avLst/>
          </a:prstGeom>
          <a:noFill/>
          <a:ln>
            <a:noFill/>
          </a:ln>
        </p:spPr>
        <p:txBody>
          <a:bodyPr spcFirstLastPara="1" wrap="square" lIns="91425" tIns="91425" rIns="91425" bIns="91425" anchor="ctr" anchorCtr="0">
            <a:noAutofit/>
          </a:bodyPr>
          <a:lstStyle/>
          <a:p>
            <a:pPr marL="0" lvl="0" indent="0" algn="l" rtl="0">
              <a:lnSpc>
                <a:spcPct val="100000"/>
              </a:lnSpc>
              <a:spcBef>
                <a:spcPts val="0"/>
              </a:spcBef>
              <a:spcAft>
                <a:spcPts val="0"/>
              </a:spcAft>
              <a:buSzPts val="533"/>
              <a:buNone/>
            </a:pPr>
            <a:r>
              <a:rPr lang="en-US" sz="981"/>
              <a:t>Completed Summer 2021</a:t>
            </a:r>
          </a:p>
          <a:p>
            <a:pPr marL="0" lvl="0" indent="0" algn="l" rtl="0">
              <a:lnSpc>
                <a:spcPct val="100000"/>
              </a:lnSpc>
              <a:spcBef>
                <a:spcPts val="0"/>
              </a:spcBef>
              <a:spcAft>
                <a:spcPts val="0"/>
              </a:spcAft>
              <a:buSzPts val="533"/>
              <a:buNone/>
            </a:pPr>
            <a:endParaRPr sz="981"/>
          </a:p>
        </p:txBody>
      </p:sp>
      <p:cxnSp>
        <p:nvCxnSpPr>
          <p:cNvPr id="87" name="Google Shape;87;p18"/>
          <p:cNvCxnSpPr/>
          <p:nvPr/>
        </p:nvCxnSpPr>
        <p:spPr>
          <a:xfrm>
            <a:off x="6887729" y="2439950"/>
            <a:ext cx="0" cy="1344600"/>
          </a:xfrm>
          <a:prstGeom prst="straightConnector1">
            <a:avLst/>
          </a:prstGeom>
          <a:noFill/>
          <a:ln w="19050" cap="flat" cmpd="sng">
            <a:solidFill>
              <a:srgbClr val="F1F3F6"/>
            </a:solidFill>
            <a:prstDash val="solid"/>
            <a:round/>
            <a:headEnd type="none" w="med" len="med"/>
            <a:tailEnd type="none" w="med" len="med"/>
          </a:ln>
        </p:spPr>
      </p:cxnSp>
      <p:pic>
        <p:nvPicPr>
          <p:cNvPr id="6" name="Google Shape;94;p1">
            <a:extLst>
              <a:ext uri="{FF2B5EF4-FFF2-40B4-BE49-F238E27FC236}">
                <a16:creationId xmlns:a16="http://schemas.microsoft.com/office/drawing/2014/main" id="{8D6FB58A-AD35-48E3-A83A-4E829B2D0887}"/>
              </a:ext>
            </a:extLst>
          </p:cNvPr>
          <p:cNvPicPr preferRelativeResize="0"/>
          <p:nvPr/>
        </p:nvPicPr>
        <p:blipFill rotWithShape="1">
          <a:blip r:embed="rId3">
            <a:alphaModFix/>
          </a:blip>
          <a:srcRect r="48780"/>
          <a:stretch/>
        </p:blipFill>
        <p:spPr>
          <a:xfrm>
            <a:off x="7007869" y="3112250"/>
            <a:ext cx="1517375" cy="51425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fontScale="90000"/>
          </a:bodyPr>
          <a:lstStyle/>
          <a:p>
            <a:pPr marL="0" lvl="0" indent="0" algn="l" rtl="0">
              <a:spcBef>
                <a:spcPts val="0"/>
              </a:spcBef>
              <a:spcAft>
                <a:spcPts val="0"/>
              </a:spcAft>
              <a:buNone/>
            </a:pPr>
            <a:r>
              <a:rPr lang="en-US" dirty="0"/>
              <a:t>FY22 Action Update: Implement a streamlined contact center and processing experience</a:t>
            </a:r>
            <a:endParaRPr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10</a:t>
            </a:fld>
            <a:endParaRPr/>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66025" y="1152475"/>
            <a:ext cx="7954644" cy="3592326"/>
          </a:xfrm>
          <a:prstGeom prst="rect">
            <a:avLst/>
          </a:prstGeom>
        </p:spPr>
        <p:txBody>
          <a:bodyPr spcFirstLastPara="1" wrap="square" lIns="91425" tIns="91425" rIns="91425" bIns="91425" anchor="t" anchorCtr="0">
            <a:normAutofit fontScale="92500"/>
          </a:bodyPr>
          <a:lstStyle/>
          <a:p>
            <a:pPr marL="114300" indent="0">
              <a:buSzPct val="75000"/>
              <a:buNone/>
            </a:pPr>
            <a:r>
              <a:rPr lang="en-US" sz="1400" b="1">
                <a:solidFill>
                  <a:srgbClr val="E42628"/>
                </a:solidFill>
                <a:latin typeface="Segoe UI"/>
                <a:cs typeface="Segoe UI"/>
              </a:rPr>
              <a:t>Why is this a priority?</a:t>
            </a:r>
          </a:p>
          <a:p>
            <a:pPr marL="114300" indent="0">
              <a:lnSpc>
                <a:spcPct val="114999"/>
              </a:lnSpc>
              <a:buNone/>
            </a:pPr>
            <a:r>
              <a:rPr lang="en-US" sz="1200">
                <a:latin typeface="Segoe UI"/>
                <a:cs typeface="Segoe UI"/>
              </a:rPr>
              <a:t>Today, FSA uses 18 contact centers and 11 private collection agencies to provide services to customers and partners. This fragmented approach creates several issues including,</a:t>
            </a:r>
          </a:p>
          <a:p>
            <a:pPr>
              <a:lnSpc>
                <a:spcPct val="114999"/>
              </a:lnSpc>
              <a:buFont typeface="Arial" panose="020B0604020202020204" pitchFamily="34" charset="0"/>
              <a:buChar char="•"/>
            </a:pPr>
            <a:r>
              <a:rPr lang="en-US" sz="1200">
                <a:latin typeface="Segoe UI"/>
                <a:cs typeface="Segoe UI"/>
              </a:rPr>
              <a:t>inconsistent customer and partner experience;</a:t>
            </a:r>
          </a:p>
          <a:p>
            <a:pPr>
              <a:lnSpc>
                <a:spcPct val="114999"/>
              </a:lnSpc>
              <a:buFont typeface="Arial" panose="020B0604020202020204" pitchFamily="34" charset="0"/>
              <a:buChar char="•"/>
            </a:pPr>
            <a:r>
              <a:rPr lang="en-US" sz="1200">
                <a:latin typeface="Segoe UI"/>
                <a:cs typeface="Segoe UI"/>
              </a:rPr>
              <a:t>limited branding opportunities for FSA; and</a:t>
            </a:r>
          </a:p>
          <a:p>
            <a:pPr>
              <a:lnSpc>
                <a:spcPct val="114999"/>
              </a:lnSpc>
              <a:buFont typeface="Arial" panose="020B0604020202020204" pitchFamily="34" charset="0"/>
              <a:buChar char="•"/>
            </a:pPr>
            <a:r>
              <a:rPr lang="en-US" sz="1200">
                <a:latin typeface="Segoe UI"/>
                <a:cs typeface="Segoe UI"/>
              </a:rPr>
              <a:t>operational complexity and inefficiency.</a:t>
            </a:r>
          </a:p>
          <a:p>
            <a:pPr marL="114300" indent="0">
              <a:lnSpc>
                <a:spcPct val="114999"/>
              </a:lnSpc>
              <a:buNone/>
            </a:pPr>
            <a:r>
              <a:rPr lang="en-US" sz="1200">
                <a:solidFill>
                  <a:schemeClr val="tx1"/>
                </a:solidFill>
                <a:latin typeface="Segoe UI"/>
                <a:cs typeface="Segoe UI"/>
              </a:rPr>
              <a:t>BPO contact centers will provide </a:t>
            </a:r>
            <a:r>
              <a:rPr lang="en-US" sz="1200">
                <a:latin typeface="Segoe UI"/>
                <a:cs typeface="Segoe UI"/>
              </a:rPr>
              <a:t>customers and partners with consistent levels of services under a single brand.</a:t>
            </a:r>
          </a:p>
          <a:p>
            <a:pPr marL="114300" indent="0">
              <a:buSzPct val="75000"/>
              <a:buNone/>
            </a:pPr>
            <a:endParaRPr lang="en-US" sz="1400">
              <a:latin typeface="Segoe UI" panose="020B0502040204020203" pitchFamily="34" charset="0"/>
              <a:cs typeface="Segoe UI" panose="020B0502040204020203" pitchFamily="34" charset="0"/>
            </a:endParaRPr>
          </a:p>
          <a:p>
            <a:pPr marL="114300" indent="0">
              <a:buSzPct val="75000"/>
              <a:buNone/>
            </a:pPr>
            <a:r>
              <a:rPr lang="en-US" sz="1400" b="1">
                <a:solidFill>
                  <a:srgbClr val="E42628"/>
                </a:solidFill>
                <a:latin typeface="Segoe UI"/>
                <a:cs typeface="Segoe UI"/>
              </a:rPr>
              <a:t>Who is responsible for this action happening?</a:t>
            </a:r>
          </a:p>
          <a:p>
            <a:pPr marL="114300" indent="0">
              <a:buSzPct val="75000"/>
              <a:buNone/>
            </a:pPr>
            <a:r>
              <a:rPr lang="en-US" sz="1200">
                <a:latin typeface="Segoe UI"/>
                <a:cs typeface="Segoe UI"/>
              </a:rPr>
              <a:t>Christian L. Odom, Business Process Operations senior program manager, Next Gen Program Management Office</a:t>
            </a:r>
          </a:p>
          <a:p>
            <a:pPr marL="114300" indent="0">
              <a:buSzPct val="75000"/>
              <a:buNone/>
            </a:pPr>
            <a:endParaRPr lang="en-US" sz="1400" b="1">
              <a:solidFill>
                <a:srgbClr val="E42628"/>
              </a:solidFill>
              <a:latin typeface="Segoe UI" panose="020B0502040204020203" pitchFamily="34" charset="0"/>
              <a:cs typeface="Segoe UI" panose="020B0502040204020203" pitchFamily="34" charset="0"/>
            </a:endParaRPr>
          </a:p>
          <a:p>
            <a:pPr marL="114300" indent="0">
              <a:buSzPct val="75000"/>
              <a:buNone/>
            </a:pPr>
            <a:r>
              <a:rPr lang="en-US" sz="1400" b="1">
                <a:solidFill>
                  <a:srgbClr val="E42628"/>
                </a:solidFill>
                <a:latin typeface="Segoe UI"/>
                <a:cs typeface="Segoe UI"/>
              </a:rPr>
              <a:t>What action(s) / deliverables / milestones will you take / hit between Oct. 1, ‘21 – Sept. 30, ‘22?</a:t>
            </a:r>
          </a:p>
          <a:p>
            <a:pPr>
              <a:buSzPct val="75000"/>
            </a:pPr>
            <a:r>
              <a:rPr lang="en-US" sz="1200">
                <a:latin typeface="Segoe UI"/>
                <a:cs typeface="Segoe UI"/>
              </a:rPr>
              <a:t>Vendor and customer service representative (CSR) training</a:t>
            </a:r>
          </a:p>
          <a:p>
            <a:pPr>
              <a:buSzPct val="75000"/>
            </a:pPr>
            <a:r>
              <a:rPr lang="en-US" sz="1200">
                <a:latin typeface="Segoe UI"/>
                <a:cs typeface="Segoe UI"/>
              </a:rPr>
              <a:t>Update the interactive voice response unit (IVRU) to encompass a broader scope of inquiry types</a:t>
            </a:r>
          </a:p>
          <a:p>
            <a:pPr>
              <a:buSzPct val="75000"/>
            </a:pPr>
            <a:r>
              <a:rPr lang="en-US" sz="1200">
                <a:latin typeface="Segoe UI"/>
                <a:cs typeface="Segoe UI"/>
              </a:rPr>
              <a:t>BPO vendors to begin taking non-servicing calls under the FSA brand utilizing FSA’s centralized CRM.</a:t>
            </a:r>
          </a:p>
          <a:p>
            <a:pPr lvl="1">
              <a:buSzPct val="75000"/>
            </a:pPr>
            <a:r>
              <a:rPr lang="en-US" sz="1200">
                <a:latin typeface="Segoe UI"/>
                <a:cs typeface="Segoe UI"/>
              </a:rPr>
              <a:t>Including new channels of support, Spanish coverage, and expanded days and hours of operation.</a:t>
            </a:r>
          </a:p>
          <a:p>
            <a:pPr marL="114300" indent="0">
              <a:buSzPct val="75000"/>
              <a:buNone/>
            </a:pPr>
            <a:endParaRPr lang="en-US" sz="1200">
              <a:latin typeface="Segoe UI" panose="020B0502040204020203" pitchFamily="34" charset="0"/>
              <a:cs typeface="Segoe UI" panose="020B0502040204020203" pitchFamily="34" charset="0"/>
            </a:endParaRPr>
          </a:p>
          <a:p>
            <a:pPr marL="114300" indent="0">
              <a:buSzPct val="75000"/>
              <a:buNone/>
            </a:pPr>
            <a:endParaRPr lang="en-US" sz="140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0066764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fontScale="90000"/>
          </a:bodyPr>
          <a:lstStyle/>
          <a:p>
            <a:pPr marL="0" lvl="0" indent="0" algn="l" rtl="0">
              <a:spcBef>
                <a:spcPts val="0"/>
              </a:spcBef>
              <a:spcAft>
                <a:spcPts val="0"/>
              </a:spcAft>
              <a:buNone/>
            </a:pPr>
            <a:r>
              <a:rPr lang="en-US" dirty="0"/>
              <a:t>FY22 Action Update: Implement a streamlined contact center and processing experience</a:t>
            </a:r>
            <a:endParaRPr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11</a:t>
            </a:fld>
            <a:endParaRPr/>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629438" y="999219"/>
            <a:ext cx="7456093" cy="3291724"/>
          </a:xfrm>
          <a:prstGeom prst="rect">
            <a:avLst/>
          </a:prstGeom>
        </p:spPr>
        <p:txBody>
          <a:bodyPr spcFirstLastPara="1" wrap="square" lIns="91425" tIns="91425" rIns="91425" bIns="91425" anchor="t" anchorCtr="0">
            <a:normAutofit/>
          </a:bodyPr>
          <a:lstStyle/>
          <a:p>
            <a:pPr marL="114300" indent="0">
              <a:buSzPct val="75000"/>
              <a:buNone/>
            </a:pPr>
            <a:r>
              <a:rPr lang="en-US" sz="1400" b="1">
                <a:solidFill>
                  <a:srgbClr val="E42628"/>
                </a:solidFill>
                <a:latin typeface="Segoe UI"/>
                <a:cs typeface="Segoe UI"/>
              </a:rPr>
              <a:t>How will you measure whether these actions had their intended effect?</a:t>
            </a:r>
          </a:p>
          <a:p>
            <a:pPr marL="114300" indent="0">
              <a:buSzPct val="75000"/>
              <a:buNone/>
            </a:pPr>
            <a:endParaRPr lang="en-US" sz="1200">
              <a:latin typeface="Segoe UI" panose="020B0502040204020203" pitchFamily="34" charset="0"/>
              <a:cs typeface="Segoe UI" panose="020B0502040204020203" pitchFamily="34" charset="0"/>
            </a:endParaRPr>
          </a:p>
          <a:p>
            <a:pPr marL="114300" indent="0">
              <a:buSzPct val="75000"/>
              <a:buNone/>
            </a:pPr>
            <a:endParaRPr lang="en-US" sz="1200">
              <a:latin typeface="Segoe UI" panose="020B0502040204020203" pitchFamily="34" charset="0"/>
              <a:cs typeface="Segoe UI" panose="020B0502040204020203" pitchFamily="34" charset="0"/>
            </a:endParaRPr>
          </a:p>
          <a:p>
            <a:pPr marL="114300" indent="0">
              <a:buSzPct val="75000"/>
              <a:buNone/>
            </a:pPr>
            <a:endParaRPr lang="en-US" sz="1400">
              <a:latin typeface="Segoe UI" panose="020B0502040204020203" pitchFamily="34" charset="0"/>
              <a:cs typeface="Segoe UI" panose="020B0502040204020203" pitchFamily="34" charset="0"/>
            </a:endParaRPr>
          </a:p>
        </p:txBody>
      </p:sp>
      <p:sp>
        <p:nvSpPr>
          <p:cNvPr id="7" name="Rectangle 2">
            <a:extLst>
              <a:ext uri="{FF2B5EF4-FFF2-40B4-BE49-F238E27FC236}">
                <a16:creationId xmlns:a16="http://schemas.microsoft.com/office/drawing/2014/main" id="{CCB27DEE-8E13-42C8-A484-6181F25AC463}"/>
              </a:ext>
            </a:extLst>
          </p:cNvPr>
          <p:cNvSpPr>
            <a:spLocks noChangeArrowheads="1"/>
          </p:cNvSpPr>
          <p:nvPr/>
        </p:nvSpPr>
        <p:spPr bwMode="auto">
          <a:xfrm>
            <a:off x="654277" y="1499734"/>
            <a:ext cx="180773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grpSp>
        <p:nvGrpSpPr>
          <p:cNvPr id="8" name="Group 7">
            <a:extLst>
              <a:ext uri="{FF2B5EF4-FFF2-40B4-BE49-F238E27FC236}">
                <a16:creationId xmlns:a16="http://schemas.microsoft.com/office/drawing/2014/main" id="{6EF535A5-807E-4B0C-B4CA-721F8CE40069}"/>
              </a:ext>
            </a:extLst>
          </p:cNvPr>
          <p:cNvGrpSpPr/>
          <p:nvPr/>
        </p:nvGrpSpPr>
        <p:grpSpPr>
          <a:xfrm>
            <a:off x="654277" y="1694160"/>
            <a:ext cx="7402043" cy="2902611"/>
            <a:chOff x="1088390" y="1391751"/>
            <a:chExt cx="10224823" cy="4690258"/>
          </a:xfrm>
        </p:grpSpPr>
        <p:sp>
          <p:nvSpPr>
            <p:cNvPr id="9" name="Rounded Rectangle 3">
              <a:extLst>
                <a:ext uri="{FF2B5EF4-FFF2-40B4-BE49-F238E27FC236}">
                  <a16:creationId xmlns:a16="http://schemas.microsoft.com/office/drawing/2014/main" id="{3B17D52A-3482-4039-B391-C239F99E930B}"/>
                </a:ext>
              </a:extLst>
            </p:cNvPr>
            <p:cNvSpPr/>
            <p:nvPr/>
          </p:nvSpPr>
          <p:spPr>
            <a:xfrm>
              <a:off x="1662043" y="1779144"/>
              <a:ext cx="9598992" cy="1287525"/>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685800">
                <a:buClrTx/>
                <a:defRPr/>
              </a:pPr>
              <a:endParaRPr lang="en-US" sz="1350">
                <a:solidFill>
                  <a:srgbClr val="FFFFFF"/>
                </a:solidFill>
                <a:latin typeface="Arial" panose="020B0604020202020204"/>
              </a:endParaRPr>
            </a:p>
          </p:txBody>
        </p:sp>
        <p:sp>
          <p:nvSpPr>
            <p:cNvPr id="10" name="Rectangle 9">
              <a:extLst>
                <a:ext uri="{FF2B5EF4-FFF2-40B4-BE49-F238E27FC236}">
                  <a16:creationId xmlns:a16="http://schemas.microsoft.com/office/drawing/2014/main" id="{DE14C9B0-7FD6-470D-8BA4-3C08604F10C4}"/>
                </a:ext>
              </a:extLst>
            </p:cNvPr>
            <p:cNvSpPr/>
            <p:nvPr/>
          </p:nvSpPr>
          <p:spPr>
            <a:xfrm>
              <a:off x="1884734" y="2104604"/>
              <a:ext cx="1989515" cy="677108"/>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685800" fontAlgn="ctr">
                <a:buClrTx/>
                <a:defRPr/>
              </a:pPr>
              <a:r>
                <a:rPr lang="en-US" sz="900" b="1" spc="113">
                  <a:solidFill>
                    <a:srgbClr val="191918"/>
                  </a:solidFill>
                  <a:latin typeface="Arial" panose="020B0604020202020204"/>
                </a:rPr>
                <a:t>Deliver world-class customer experience</a:t>
              </a:r>
            </a:p>
          </p:txBody>
        </p:sp>
        <p:sp>
          <p:nvSpPr>
            <p:cNvPr id="11" name="Title 1">
              <a:extLst>
                <a:ext uri="{FF2B5EF4-FFF2-40B4-BE49-F238E27FC236}">
                  <a16:creationId xmlns:a16="http://schemas.microsoft.com/office/drawing/2014/main" id="{9532C071-E655-4F7E-A139-B9FE432208BD}"/>
                </a:ext>
              </a:extLst>
            </p:cNvPr>
            <p:cNvSpPr txBox="1">
              <a:spLocks/>
            </p:cNvSpPr>
            <p:nvPr/>
          </p:nvSpPr>
          <p:spPr>
            <a:xfrm>
              <a:off x="1970156" y="1408226"/>
              <a:ext cx="1643919" cy="279063"/>
            </a:xfrm>
            <a:prstGeom prst="rect">
              <a:avLst/>
            </a:prstGeom>
          </p:spPr>
          <p:txBody>
            <a:bodyPr vert="horz" lIns="0" tIns="34290" rIns="0" bIns="0" rtlCol="0" anchor="ctr" anchorCtr="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685800">
                <a:lnSpc>
                  <a:spcPct val="110000"/>
                </a:lnSpc>
                <a:spcBef>
                  <a:spcPct val="0"/>
                </a:spcBef>
                <a:buClrTx/>
                <a:defRPr/>
              </a:pPr>
              <a:r>
                <a:rPr lang="en-US" sz="900" b="1">
                  <a:solidFill>
                    <a:srgbClr val="191918"/>
                  </a:solidFill>
                  <a:latin typeface="Arial" panose="020B0604020202020204"/>
                </a:rPr>
                <a:t>FSA GOAL</a:t>
              </a:r>
            </a:p>
          </p:txBody>
        </p:sp>
        <p:sp>
          <p:nvSpPr>
            <p:cNvPr id="12" name="Rounded Rectangle 3">
              <a:extLst>
                <a:ext uri="{FF2B5EF4-FFF2-40B4-BE49-F238E27FC236}">
                  <a16:creationId xmlns:a16="http://schemas.microsoft.com/office/drawing/2014/main" id="{8AE149EF-00DB-47BC-ABF1-D41668FA53CC}"/>
                </a:ext>
              </a:extLst>
            </p:cNvPr>
            <p:cNvSpPr/>
            <p:nvPr/>
          </p:nvSpPr>
          <p:spPr>
            <a:xfrm>
              <a:off x="1676339" y="3203316"/>
              <a:ext cx="9598992" cy="829617"/>
            </a:xfrm>
            <a:prstGeom prst="roundRect">
              <a:avLst/>
            </a:prstGeom>
            <a:solidFill>
              <a:srgbClr val="EBF5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685800">
                <a:buClrTx/>
                <a:defRPr/>
              </a:pPr>
              <a:endParaRPr lang="en-US" sz="1350">
                <a:solidFill>
                  <a:srgbClr val="FFFFFF"/>
                </a:solidFill>
                <a:latin typeface="Arial" panose="020B0604020202020204"/>
              </a:endParaRPr>
            </a:p>
          </p:txBody>
        </p:sp>
        <p:sp>
          <p:nvSpPr>
            <p:cNvPr id="13" name="Rounded Rectangle 3">
              <a:extLst>
                <a:ext uri="{FF2B5EF4-FFF2-40B4-BE49-F238E27FC236}">
                  <a16:creationId xmlns:a16="http://schemas.microsoft.com/office/drawing/2014/main" id="{8A860F1B-910B-4D02-AD8D-06E5EB20BB09}"/>
                </a:ext>
              </a:extLst>
            </p:cNvPr>
            <p:cNvSpPr/>
            <p:nvPr/>
          </p:nvSpPr>
          <p:spPr>
            <a:xfrm>
              <a:off x="1714221" y="4213218"/>
              <a:ext cx="9598992" cy="682255"/>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685800">
                <a:buClrTx/>
                <a:defRPr/>
              </a:pPr>
              <a:endParaRPr lang="en-US" sz="1350">
                <a:solidFill>
                  <a:srgbClr val="FFFFFF"/>
                </a:solidFill>
                <a:latin typeface="Arial" panose="020B0604020202020204"/>
              </a:endParaRPr>
            </a:p>
          </p:txBody>
        </p:sp>
        <p:sp>
          <p:nvSpPr>
            <p:cNvPr id="14" name="Rounded Rectangle 3">
              <a:extLst>
                <a:ext uri="{FF2B5EF4-FFF2-40B4-BE49-F238E27FC236}">
                  <a16:creationId xmlns:a16="http://schemas.microsoft.com/office/drawing/2014/main" id="{37985D74-EDEB-4D34-8B31-EF5AC261646B}"/>
                </a:ext>
              </a:extLst>
            </p:cNvPr>
            <p:cNvSpPr/>
            <p:nvPr/>
          </p:nvSpPr>
          <p:spPr>
            <a:xfrm>
              <a:off x="1676339" y="5022516"/>
              <a:ext cx="9598992" cy="1001473"/>
            </a:xfrm>
            <a:prstGeom prst="roundRect">
              <a:avLst/>
            </a:prstGeom>
            <a:solidFill>
              <a:srgbClr val="EBF5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685800">
                <a:buClrTx/>
                <a:defRPr/>
              </a:pPr>
              <a:endParaRPr lang="en-US" sz="1350">
                <a:solidFill>
                  <a:srgbClr val="FFFFFF"/>
                </a:solidFill>
                <a:latin typeface="Arial" panose="020B0604020202020204"/>
              </a:endParaRPr>
            </a:p>
          </p:txBody>
        </p:sp>
        <p:sp>
          <p:nvSpPr>
            <p:cNvPr id="15" name="Rectangle 14">
              <a:extLst>
                <a:ext uri="{FF2B5EF4-FFF2-40B4-BE49-F238E27FC236}">
                  <a16:creationId xmlns:a16="http://schemas.microsoft.com/office/drawing/2014/main" id="{074B38A2-68D3-4315-90C3-0E9DC88F8108}"/>
                </a:ext>
              </a:extLst>
            </p:cNvPr>
            <p:cNvSpPr/>
            <p:nvPr/>
          </p:nvSpPr>
          <p:spPr>
            <a:xfrm>
              <a:off x="1838978" y="3217370"/>
              <a:ext cx="2199373" cy="861775"/>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685800" fontAlgn="ctr">
                <a:buClrTx/>
                <a:defRPr/>
              </a:pPr>
              <a:r>
                <a:rPr lang="en-US" sz="900" b="1" spc="113">
                  <a:solidFill>
                    <a:srgbClr val="191918"/>
                  </a:solidFill>
                  <a:latin typeface="Arial" panose="020B0604020202020204"/>
                </a:rPr>
                <a:t>Improve repayment outcomes and portfolio performance</a:t>
              </a:r>
            </a:p>
          </p:txBody>
        </p:sp>
        <p:sp>
          <p:nvSpPr>
            <p:cNvPr id="16" name="Rectangle 15">
              <a:extLst>
                <a:ext uri="{FF2B5EF4-FFF2-40B4-BE49-F238E27FC236}">
                  <a16:creationId xmlns:a16="http://schemas.microsoft.com/office/drawing/2014/main" id="{DFE02EE8-BF4E-4D42-96A6-3C50AEB05090}"/>
                </a:ext>
              </a:extLst>
            </p:cNvPr>
            <p:cNvSpPr/>
            <p:nvPr/>
          </p:nvSpPr>
          <p:spPr>
            <a:xfrm>
              <a:off x="1896662" y="4273602"/>
              <a:ext cx="2199373" cy="677107"/>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685800" fontAlgn="ctr">
                <a:buClrTx/>
                <a:defRPr/>
              </a:pPr>
              <a:r>
                <a:rPr lang="en-US" sz="900" b="1" spc="113">
                  <a:solidFill>
                    <a:srgbClr val="191918"/>
                  </a:solidFill>
                  <a:latin typeface="Arial" panose="020B0604020202020204"/>
                </a:rPr>
                <a:t>Establish greater operational flexibility</a:t>
              </a:r>
            </a:p>
          </p:txBody>
        </p:sp>
        <p:sp>
          <p:nvSpPr>
            <p:cNvPr id="17" name="Rectangle 16">
              <a:extLst>
                <a:ext uri="{FF2B5EF4-FFF2-40B4-BE49-F238E27FC236}">
                  <a16:creationId xmlns:a16="http://schemas.microsoft.com/office/drawing/2014/main" id="{DD05652B-AAF8-43A2-A9D8-3A8917E6C1DB}"/>
                </a:ext>
              </a:extLst>
            </p:cNvPr>
            <p:cNvSpPr/>
            <p:nvPr/>
          </p:nvSpPr>
          <p:spPr>
            <a:xfrm>
              <a:off x="1884734" y="5227498"/>
              <a:ext cx="2199373" cy="677107"/>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685800" fontAlgn="ctr">
                <a:buClrTx/>
                <a:defRPr/>
              </a:pPr>
              <a:r>
                <a:rPr lang="en-US" sz="900" b="1" spc="113">
                  <a:solidFill>
                    <a:srgbClr val="191918"/>
                  </a:solidFill>
                  <a:latin typeface="Arial" panose="020B0604020202020204"/>
                </a:rPr>
                <a:t>Reduce complicity and improve stability of systems</a:t>
              </a:r>
            </a:p>
          </p:txBody>
        </p:sp>
        <p:sp>
          <p:nvSpPr>
            <p:cNvPr id="18" name="Title 1">
              <a:extLst>
                <a:ext uri="{FF2B5EF4-FFF2-40B4-BE49-F238E27FC236}">
                  <a16:creationId xmlns:a16="http://schemas.microsoft.com/office/drawing/2014/main" id="{7BE1D515-AC63-44F0-8966-A8E05F8C3209}"/>
                </a:ext>
              </a:extLst>
            </p:cNvPr>
            <p:cNvSpPr txBox="1">
              <a:spLocks/>
            </p:cNvSpPr>
            <p:nvPr/>
          </p:nvSpPr>
          <p:spPr>
            <a:xfrm>
              <a:off x="4184865" y="1423417"/>
              <a:ext cx="1643919" cy="279063"/>
            </a:xfrm>
            <a:prstGeom prst="rect">
              <a:avLst/>
            </a:prstGeom>
          </p:spPr>
          <p:txBody>
            <a:bodyPr vert="horz" lIns="0" tIns="34290" rIns="0" bIns="0" rtlCol="0" anchor="ctr" anchorCtr="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685800">
                <a:lnSpc>
                  <a:spcPct val="110000"/>
                </a:lnSpc>
                <a:spcBef>
                  <a:spcPct val="0"/>
                </a:spcBef>
                <a:buClrTx/>
                <a:defRPr/>
              </a:pPr>
              <a:r>
                <a:rPr lang="en-US" sz="900" b="1">
                  <a:solidFill>
                    <a:srgbClr val="191918"/>
                  </a:solidFill>
                  <a:latin typeface="Arial" panose="020B0604020202020204"/>
                </a:rPr>
                <a:t>BPO OUTCOMES</a:t>
              </a:r>
            </a:p>
          </p:txBody>
        </p:sp>
        <p:sp>
          <p:nvSpPr>
            <p:cNvPr id="19" name="Title 1">
              <a:extLst>
                <a:ext uri="{FF2B5EF4-FFF2-40B4-BE49-F238E27FC236}">
                  <a16:creationId xmlns:a16="http://schemas.microsoft.com/office/drawing/2014/main" id="{22812D52-E0B2-493C-A31D-6549F50BC647}"/>
                </a:ext>
              </a:extLst>
            </p:cNvPr>
            <p:cNvSpPr txBox="1">
              <a:spLocks/>
            </p:cNvSpPr>
            <p:nvPr/>
          </p:nvSpPr>
          <p:spPr>
            <a:xfrm>
              <a:off x="7285391" y="1391751"/>
              <a:ext cx="2119886" cy="279063"/>
            </a:xfrm>
            <a:prstGeom prst="rect">
              <a:avLst/>
            </a:prstGeom>
          </p:spPr>
          <p:txBody>
            <a:bodyPr vert="horz" lIns="0" tIns="34290" rIns="0" bIns="0" rtlCol="0" anchor="ctr" anchorCtr="0">
              <a:noAutofit/>
            </a:bodyPr>
            <a:lstStyle>
              <a:defPPr>
                <a:defRPr lang="en-US"/>
              </a:defPPr>
              <a:lvl1pPr marR="0" lvl="0" indent="0" fontAlgn="auto">
                <a:lnSpc>
                  <a:spcPct val="110000"/>
                </a:lnSpc>
                <a:spcBef>
                  <a:spcPct val="0"/>
                </a:spcBef>
                <a:spcAft>
                  <a:spcPts val="0"/>
                </a:spcAft>
                <a:buClrTx/>
                <a:buSzTx/>
                <a:buFontTx/>
                <a:buNone/>
                <a:tabLst/>
                <a:defRPr sz="1200" b="1"/>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685800">
                <a:defRPr/>
              </a:pPr>
              <a:r>
                <a:rPr lang="en-US" sz="900" kern="1200">
                  <a:solidFill>
                    <a:srgbClr val="191918"/>
                  </a:solidFill>
                  <a:ea typeface="+mn-ea"/>
                  <a:cs typeface="+mn-cs"/>
                </a:rPr>
                <a:t>ASSOCIATED SLAs</a:t>
              </a:r>
            </a:p>
          </p:txBody>
        </p:sp>
        <p:grpSp>
          <p:nvGrpSpPr>
            <p:cNvPr id="20" name="Group 19">
              <a:extLst>
                <a:ext uri="{FF2B5EF4-FFF2-40B4-BE49-F238E27FC236}">
                  <a16:creationId xmlns:a16="http://schemas.microsoft.com/office/drawing/2014/main" id="{A03C5B62-8234-4E03-8346-DDD9A2941A16}"/>
                </a:ext>
              </a:extLst>
            </p:cNvPr>
            <p:cNvGrpSpPr/>
            <p:nvPr/>
          </p:nvGrpSpPr>
          <p:grpSpPr>
            <a:xfrm>
              <a:off x="1088390" y="2392684"/>
              <a:ext cx="640080" cy="640080"/>
              <a:chOff x="523890" y="2357369"/>
              <a:chExt cx="640080" cy="640080"/>
            </a:xfrm>
          </p:grpSpPr>
          <p:grpSp>
            <p:nvGrpSpPr>
              <p:cNvPr id="59" name="Group 58">
                <a:extLst>
                  <a:ext uri="{FF2B5EF4-FFF2-40B4-BE49-F238E27FC236}">
                    <a16:creationId xmlns:a16="http://schemas.microsoft.com/office/drawing/2014/main" id="{59E3A48F-7DE1-4A44-A960-CA0869581B6B}"/>
                  </a:ext>
                </a:extLst>
              </p:cNvPr>
              <p:cNvGrpSpPr/>
              <p:nvPr/>
            </p:nvGrpSpPr>
            <p:grpSpPr>
              <a:xfrm rot="20854173">
                <a:off x="686148" y="2468478"/>
                <a:ext cx="396355" cy="421009"/>
                <a:chOff x="3530598" y="4405311"/>
                <a:chExt cx="688980" cy="731837"/>
              </a:xfrm>
            </p:grpSpPr>
            <p:sp>
              <p:nvSpPr>
                <p:cNvPr id="61" name="Freeform 124">
                  <a:extLst>
                    <a:ext uri="{FF2B5EF4-FFF2-40B4-BE49-F238E27FC236}">
                      <a16:creationId xmlns:a16="http://schemas.microsoft.com/office/drawing/2014/main" id="{C8E6787F-8EA0-436F-8ACB-42F4C4C3C758}"/>
                    </a:ext>
                  </a:extLst>
                </p:cNvPr>
                <p:cNvSpPr>
                  <a:spLocks noEditPoints="1"/>
                </p:cNvSpPr>
                <p:nvPr/>
              </p:nvSpPr>
              <p:spPr bwMode="auto">
                <a:xfrm>
                  <a:off x="3530598" y="4405311"/>
                  <a:ext cx="427038" cy="731837"/>
                </a:xfrm>
                <a:custGeom>
                  <a:avLst/>
                  <a:gdLst>
                    <a:gd name="T0" fmla="*/ 116 w 142"/>
                    <a:gd name="T1" fmla="*/ 0 h 243"/>
                    <a:gd name="T2" fmla="*/ 25 w 142"/>
                    <a:gd name="T3" fmla="*/ 0 h 243"/>
                    <a:gd name="T4" fmla="*/ 0 w 142"/>
                    <a:gd name="T5" fmla="*/ 25 h 243"/>
                    <a:gd name="T6" fmla="*/ 0 w 142"/>
                    <a:gd name="T7" fmla="*/ 33 h 243"/>
                    <a:gd name="T8" fmla="*/ 0 w 142"/>
                    <a:gd name="T9" fmla="*/ 197 h 243"/>
                    <a:gd name="T10" fmla="*/ 0 w 142"/>
                    <a:gd name="T11" fmla="*/ 218 h 243"/>
                    <a:gd name="T12" fmla="*/ 25 w 142"/>
                    <a:gd name="T13" fmla="*/ 243 h 243"/>
                    <a:gd name="T14" fmla="*/ 116 w 142"/>
                    <a:gd name="T15" fmla="*/ 243 h 243"/>
                    <a:gd name="T16" fmla="*/ 142 w 142"/>
                    <a:gd name="T17" fmla="*/ 218 h 243"/>
                    <a:gd name="T18" fmla="*/ 142 w 142"/>
                    <a:gd name="T19" fmla="*/ 197 h 243"/>
                    <a:gd name="T20" fmla="*/ 142 w 142"/>
                    <a:gd name="T21" fmla="*/ 33 h 243"/>
                    <a:gd name="T22" fmla="*/ 142 w 142"/>
                    <a:gd name="T23" fmla="*/ 25 h 243"/>
                    <a:gd name="T24" fmla="*/ 116 w 142"/>
                    <a:gd name="T25" fmla="*/ 0 h 243"/>
                    <a:gd name="T26" fmla="*/ 132 w 142"/>
                    <a:gd name="T27" fmla="*/ 218 h 243"/>
                    <a:gd name="T28" fmla="*/ 116 w 142"/>
                    <a:gd name="T29" fmla="*/ 234 h 243"/>
                    <a:gd name="T30" fmla="*/ 25 w 142"/>
                    <a:gd name="T31" fmla="*/ 234 h 243"/>
                    <a:gd name="T32" fmla="*/ 10 w 142"/>
                    <a:gd name="T33" fmla="*/ 218 h 243"/>
                    <a:gd name="T34" fmla="*/ 10 w 142"/>
                    <a:gd name="T35" fmla="*/ 197 h 243"/>
                    <a:gd name="T36" fmla="*/ 132 w 142"/>
                    <a:gd name="T37" fmla="*/ 197 h 243"/>
                    <a:gd name="T38" fmla="*/ 132 w 142"/>
                    <a:gd name="T39" fmla="*/ 218 h 243"/>
                    <a:gd name="T40" fmla="*/ 132 w 142"/>
                    <a:gd name="T41" fmla="*/ 187 h 243"/>
                    <a:gd name="T42" fmla="*/ 10 w 142"/>
                    <a:gd name="T43" fmla="*/ 187 h 243"/>
                    <a:gd name="T44" fmla="*/ 10 w 142"/>
                    <a:gd name="T45" fmla="*/ 43 h 243"/>
                    <a:gd name="T46" fmla="*/ 132 w 142"/>
                    <a:gd name="T47" fmla="*/ 43 h 243"/>
                    <a:gd name="T48" fmla="*/ 132 w 142"/>
                    <a:gd name="T49" fmla="*/ 187 h 243"/>
                    <a:gd name="T50" fmla="*/ 132 w 142"/>
                    <a:gd name="T51" fmla="*/ 33 h 243"/>
                    <a:gd name="T52" fmla="*/ 10 w 142"/>
                    <a:gd name="T53" fmla="*/ 33 h 243"/>
                    <a:gd name="T54" fmla="*/ 10 w 142"/>
                    <a:gd name="T55" fmla="*/ 25 h 243"/>
                    <a:gd name="T56" fmla="*/ 25 w 142"/>
                    <a:gd name="T57" fmla="*/ 10 h 243"/>
                    <a:gd name="T58" fmla="*/ 116 w 142"/>
                    <a:gd name="T59" fmla="*/ 10 h 243"/>
                    <a:gd name="T60" fmla="*/ 132 w 142"/>
                    <a:gd name="T61" fmla="*/ 25 h 243"/>
                    <a:gd name="T62" fmla="*/ 132 w 142"/>
                    <a:gd name="T63" fmla="*/ 33 h 2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42" h="243">
                      <a:moveTo>
                        <a:pt x="116" y="0"/>
                      </a:moveTo>
                      <a:cubicBezTo>
                        <a:pt x="25" y="0"/>
                        <a:pt x="25" y="0"/>
                        <a:pt x="25" y="0"/>
                      </a:cubicBezTo>
                      <a:cubicBezTo>
                        <a:pt x="11" y="0"/>
                        <a:pt x="0" y="11"/>
                        <a:pt x="0" y="25"/>
                      </a:cubicBezTo>
                      <a:cubicBezTo>
                        <a:pt x="0" y="33"/>
                        <a:pt x="0" y="33"/>
                        <a:pt x="0" y="33"/>
                      </a:cubicBezTo>
                      <a:cubicBezTo>
                        <a:pt x="0" y="197"/>
                        <a:pt x="0" y="197"/>
                        <a:pt x="0" y="197"/>
                      </a:cubicBezTo>
                      <a:cubicBezTo>
                        <a:pt x="0" y="218"/>
                        <a:pt x="0" y="218"/>
                        <a:pt x="0" y="218"/>
                      </a:cubicBezTo>
                      <a:cubicBezTo>
                        <a:pt x="0" y="232"/>
                        <a:pt x="11" y="243"/>
                        <a:pt x="25" y="243"/>
                      </a:cubicBezTo>
                      <a:cubicBezTo>
                        <a:pt x="116" y="243"/>
                        <a:pt x="116" y="243"/>
                        <a:pt x="116" y="243"/>
                      </a:cubicBezTo>
                      <a:cubicBezTo>
                        <a:pt x="130" y="243"/>
                        <a:pt x="142" y="232"/>
                        <a:pt x="142" y="218"/>
                      </a:cubicBezTo>
                      <a:cubicBezTo>
                        <a:pt x="142" y="197"/>
                        <a:pt x="142" y="197"/>
                        <a:pt x="142" y="197"/>
                      </a:cubicBezTo>
                      <a:cubicBezTo>
                        <a:pt x="142" y="33"/>
                        <a:pt x="142" y="33"/>
                        <a:pt x="142" y="33"/>
                      </a:cubicBezTo>
                      <a:cubicBezTo>
                        <a:pt x="142" y="25"/>
                        <a:pt x="142" y="25"/>
                        <a:pt x="142" y="25"/>
                      </a:cubicBezTo>
                      <a:cubicBezTo>
                        <a:pt x="142" y="11"/>
                        <a:pt x="130" y="0"/>
                        <a:pt x="116" y="0"/>
                      </a:cubicBezTo>
                      <a:close/>
                      <a:moveTo>
                        <a:pt x="132" y="218"/>
                      </a:moveTo>
                      <a:cubicBezTo>
                        <a:pt x="132" y="226"/>
                        <a:pt x="125" y="234"/>
                        <a:pt x="116" y="234"/>
                      </a:cubicBezTo>
                      <a:cubicBezTo>
                        <a:pt x="25" y="234"/>
                        <a:pt x="25" y="234"/>
                        <a:pt x="25" y="234"/>
                      </a:cubicBezTo>
                      <a:cubicBezTo>
                        <a:pt x="17" y="234"/>
                        <a:pt x="10" y="226"/>
                        <a:pt x="10" y="218"/>
                      </a:cubicBezTo>
                      <a:cubicBezTo>
                        <a:pt x="10" y="197"/>
                        <a:pt x="10" y="197"/>
                        <a:pt x="10" y="197"/>
                      </a:cubicBezTo>
                      <a:cubicBezTo>
                        <a:pt x="132" y="197"/>
                        <a:pt x="132" y="197"/>
                        <a:pt x="132" y="197"/>
                      </a:cubicBezTo>
                      <a:lnTo>
                        <a:pt x="132" y="218"/>
                      </a:lnTo>
                      <a:close/>
                      <a:moveTo>
                        <a:pt x="132" y="187"/>
                      </a:moveTo>
                      <a:cubicBezTo>
                        <a:pt x="10" y="187"/>
                        <a:pt x="10" y="187"/>
                        <a:pt x="10" y="187"/>
                      </a:cubicBezTo>
                      <a:cubicBezTo>
                        <a:pt x="10" y="43"/>
                        <a:pt x="10" y="43"/>
                        <a:pt x="10" y="43"/>
                      </a:cubicBezTo>
                      <a:cubicBezTo>
                        <a:pt x="132" y="43"/>
                        <a:pt x="132" y="43"/>
                        <a:pt x="132" y="43"/>
                      </a:cubicBezTo>
                      <a:lnTo>
                        <a:pt x="132" y="187"/>
                      </a:lnTo>
                      <a:close/>
                      <a:moveTo>
                        <a:pt x="132" y="33"/>
                      </a:moveTo>
                      <a:cubicBezTo>
                        <a:pt x="10" y="33"/>
                        <a:pt x="10" y="33"/>
                        <a:pt x="10" y="33"/>
                      </a:cubicBezTo>
                      <a:cubicBezTo>
                        <a:pt x="10" y="25"/>
                        <a:pt x="10" y="25"/>
                        <a:pt x="10" y="25"/>
                      </a:cubicBezTo>
                      <a:cubicBezTo>
                        <a:pt x="10" y="17"/>
                        <a:pt x="17" y="10"/>
                        <a:pt x="25" y="10"/>
                      </a:cubicBezTo>
                      <a:cubicBezTo>
                        <a:pt x="116" y="10"/>
                        <a:pt x="116" y="10"/>
                        <a:pt x="116" y="10"/>
                      </a:cubicBezTo>
                      <a:cubicBezTo>
                        <a:pt x="125" y="10"/>
                        <a:pt x="132" y="17"/>
                        <a:pt x="132" y="25"/>
                      </a:cubicBezTo>
                      <a:lnTo>
                        <a:pt x="132" y="33"/>
                      </a:lnTo>
                      <a:close/>
                    </a:path>
                  </a:pathLst>
                </a:custGeom>
                <a:solidFill>
                  <a:srgbClr val="231F2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60512" tIns="30256" rIns="60512" bIns="30256" numCol="1" anchor="t" anchorCtr="0" compatLnSpc="1">
                  <a:prstTxWarp prst="textNoShape">
                    <a:avLst/>
                  </a:prstTxWarp>
                </a:bodyPr>
                <a:lstStyle/>
                <a:p>
                  <a:pPr defTabSz="685800">
                    <a:buClrTx/>
                    <a:defRPr/>
                  </a:pPr>
                  <a:endParaRPr lang="en-US" sz="1191" kern="1200">
                    <a:solidFill>
                      <a:srgbClr val="191918"/>
                    </a:solidFill>
                    <a:ea typeface="+mn-ea"/>
                    <a:cs typeface="+mn-cs"/>
                  </a:endParaRPr>
                </a:p>
              </p:txBody>
            </p:sp>
            <p:sp>
              <p:nvSpPr>
                <p:cNvPr id="62" name="Freeform 125">
                  <a:extLst>
                    <a:ext uri="{FF2B5EF4-FFF2-40B4-BE49-F238E27FC236}">
                      <a16:creationId xmlns:a16="http://schemas.microsoft.com/office/drawing/2014/main" id="{B2FA75CE-F029-4483-B088-1711DBC68F71}"/>
                    </a:ext>
                  </a:extLst>
                </p:cNvPr>
                <p:cNvSpPr>
                  <a:spLocks noEditPoints="1"/>
                </p:cNvSpPr>
                <p:nvPr/>
              </p:nvSpPr>
              <p:spPr bwMode="auto">
                <a:xfrm>
                  <a:off x="3705225" y="5013325"/>
                  <a:ext cx="74613" cy="76200"/>
                </a:xfrm>
                <a:custGeom>
                  <a:avLst/>
                  <a:gdLst>
                    <a:gd name="T0" fmla="*/ 13 w 25"/>
                    <a:gd name="T1" fmla="*/ 25 h 25"/>
                    <a:gd name="T2" fmla="*/ 25 w 25"/>
                    <a:gd name="T3" fmla="*/ 12 h 25"/>
                    <a:gd name="T4" fmla="*/ 13 w 25"/>
                    <a:gd name="T5" fmla="*/ 0 h 25"/>
                    <a:gd name="T6" fmla="*/ 0 w 25"/>
                    <a:gd name="T7" fmla="*/ 12 h 25"/>
                    <a:gd name="T8" fmla="*/ 13 w 25"/>
                    <a:gd name="T9" fmla="*/ 25 h 25"/>
                    <a:gd name="T10" fmla="*/ 13 w 25"/>
                    <a:gd name="T11" fmla="*/ 10 h 25"/>
                    <a:gd name="T12" fmla="*/ 15 w 25"/>
                    <a:gd name="T13" fmla="*/ 12 h 25"/>
                    <a:gd name="T14" fmla="*/ 13 w 25"/>
                    <a:gd name="T15" fmla="*/ 15 h 25"/>
                    <a:gd name="T16" fmla="*/ 10 w 25"/>
                    <a:gd name="T17" fmla="*/ 12 h 25"/>
                    <a:gd name="T18" fmla="*/ 13 w 25"/>
                    <a:gd name="T19" fmla="*/ 10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 h="25">
                      <a:moveTo>
                        <a:pt x="13" y="25"/>
                      </a:moveTo>
                      <a:cubicBezTo>
                        <a:pt x="19" y="25"/>
                        <a:pt x="25" y="19"/>
                        <a:pt x="25" y="12"/>
                      </a:cubicBezTo>
                      <a:cubicBezTo>
                        <a:pt x="25" y="6"/>
                        <a:pt x="19" y="0"/>
                        <a:pt x="13" y="0"/>
                      </a:cubicBezTo>
                      <a:cubicBezTo>
                        <a:pt x="6" y="0"/>
                        <a:pt x="0" y="6"/>
                        <a:pt x="0" y="12"/>
                      </a:cubicBezTo>
                      <a:cubicBezTo>
                        <a:pt x="0" y="19"/>
                        <a:pt x="6" y="25"/>
                        <a:pt x="13" y="25"/>
                      </a:cubicBezTo>
                      <a:close/>
                      <a:moveTo>
                        <a:pt x="13" y="10"/>
                      </a:moveTo>
                      <a:cubicBezTo>
                        <a:pt x="14" y="10"/>
                        <a:pt x="15" y="11"/>
                        <a:pt x="15" y="12"/>
                      </a:cubicBezTo>
                      <a:cubicBezTo>
                        <a:pt x="15" y="14"/>
                        <a:pt x="14" y="15"/>
                        <a:pt x="13" y="15"/>
                      </a:cubicBezTo>
                      <a:cubicBezTo>
                        <a:pt x="11" y="15"/>
                        <a:pt x="10" y="14"/>
                        <a:pt x="10" y="12"/>
                      </a:cubicBezTo>
                      <a:cubicBezTo>
                        <a:pt x="10" y="11"/>
                        <a:pt x="11" y="10"/>
                        <a:pt x="13" y="10"/>
                      </a:cubicBezTo>
                      <a:close/>
                    </a:path>
                  </a:pathLst>
                </a:custGeom>
                <a:solidFill>
                  <a:srgbClr val="231F2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60512" tIns="30256" rIns="60512" bIns="30256" numCol="1" anchor="t" anchorCtr="0" compatLnSpc="1">
                  <a:prstTxWarp prst="textNoShape">
                    <a:avLst/>
                  </a:prstTxWarp>
                </a:bodyPr>
                <a:lstStyle/>
                <a:p>
                  <a:pPr defTabSz="685800">
                    <a:buClrTx/>
                    <a:defRPr/>
                  </a:pPr>
                  <a:endParaRPr lang="en-US" sz="1191" kern="1200">
                    <a:solidFill>
                      <a:srgbClr val="191918"/>
                    </a:solidFill>
                    <a:ea typeface="+mn-ea"/>
                    <a:cs typeface="+mn-cs"/>
                  </a:endParaRPr>
                </a:p>
              </p:txBody>
            </p:sp>
            <p:sp>
              <p:nvSpPr>
                <p:cNvPr id="63" name="Freeform 126">
                  <a:extLst>
                    <a:ext uri="{FF2B5EF4-FFF2-40B4-BE49-F238E27FC236}">
                      <a16:creationId xmlns:a16="http://schemas.microsoft.com/office/drawing/2014/main" id="{4E15A9C4-881C-4655-A689-5205305E2586}"/>
                    </a:ext>
                  </a:extLst>
                </p:cNvPr>
                <p:cNvSpPr>
                  <a:spLocks/>
                </p:cNvSpPr>
                <p:nvPr/>
              </p:nvSpPr>
              <p:spPr bwMode="auto">
                <a:xfrm>
                  <a:off x="4035425" y="4625975"/>
                  <a:ext cx="84138" cy="276225"/>
                </a:xfrm>
                <a:custGeom>
                  <a:avLst/>
                  <a:gdLst>
                    <a:gd name="T0" fmla="*/ 9 w 28"/>
                    <a:gd name="T1" fmla="*/ 1 h 92"/>
                    <a:gd name="T2" fmla="*/ 2 w 28"/>
                    <a:gd name="T3" fmla="*/ 2 h 92"/>
                    <a:gd name="T4" fmla="*/ 2 w 28"/>
                    <a:gd name="T5" fmla="*/ 9 h 92"/>
                    <a:gd name="T6" fmla="*/ 18 w 28"/>
                    <a:gd name="T7" fmla="*/ 46 h 92"/>
                    <a:gd name="T8" fmla="*/ 2 w 28"/>
                    <a:gd name="T9" fmla="*/ 84 h 92"/>
                    <a:gd name="T10" fmla="*/ 2 w 28"/>
                    <a:gd name="T11" fmla="*/ 91 h 92"/>
                    <a:gd name="T12" fmla="*/ 5 w 28"/>
                    <a:gd name="T13" fmla="*/ 92 h 92"/>
                    <a:gd name="T14" fmla="*/ 9 w 28"/>
                    <a:gd name="T15" fmla="*/ 91 h 92"/>
                    <a:gd name="T16" fmla="*/ 28 w 28"/>
                    <a:gd name="T17" fmla="*/ 46 h 92"/>
                    <a:gd name="T18" fmla="*/ 9 w 28"/>
                    <a:gd name="T19" fmla="*/ 1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8" h="92">
                      <a:moveTo>
                        <a:pt x="9" y="1"/>
                      </a:moveTo>
                      <a:cubicBezTo>
                        <a:pt x="7" y="0"/>
                        <a:pt x="4" y="0"/>
                        <a:pt x="2" y="2"/>
                      </a:cubicBezTo>
                      <a:cubicBezTo>
                        <a:pt x="0" y="4"/>
                        <a:pt x="0" y="7"/>
                        <a:pt x="2" y="9"/>
                      </a:cubicBezTo>
                      <a:cubicBezTo>
                        <a:pt x="13" y="18"/>
                        <a:pt x="18" y="32"/>
                        <a:pt x="18" y="46"/>
                      </a:cubicBezTo>
                      <a:cubicBezTo>
                        <a:pt x="18" y="61"/>
                        <a:pt x="13" y="74"/>
                        <a:pt x="2" y="84"/>
                      </a:cubicBezTo>
                      <a:cubicBezTo>
                        <a:pt x="0" y="86"/>
                        <a:pt x="0" y="89"/>
                        <a:pt x="2" y="91"/>
                      </a:cubicBezTo>
                      <a:cubicBezTo>
                        <a:pt x="3" y="92"/>
                        <a:pt x="4" y="92"/>
                        <a:pt x="5" y="92"/>
                      </a:cubicBezTo>
                      <a:cubicBezTo>
                        <a:pt x="7" y="92"/>
                        <a:pt x="8" y="92"/>
                        <a:pt x="9" y="91"/>
                      </a:cubicBezTo>
                      <a:cubicBezTo>
                        <a:pt x="21" y="79"/>
                        <a:pt x="28" y="63"/>
                        <a:pt x="28" y="46"/>
                      </a:cubicBezTo>
                      <a:cubicBezTo>
                        <a:pt x="28" y="29"/>
                        <a:pt x="21" y="13"/>
                        <a:pt x="9" y="1"/>
                      </a:cubicBezTo>
                      <a:close/>
                    </a:path>
                  </a:pathLst>
                </a:custGeom>
                <a:solidFill>
                  <a:srgbClr val="231F2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60512" tIns="30256" rIns="60512" bIns="30256" numCol="1" anchor="t" anchorCtr="0" compatLnSpc="1">
                  <a:prstTxWarp prst="textNoShape">
                    <a:avLst/>
                  </a:prstTxWarp>
                </a:bodyPr>
                <a:lstStyle/>
                <a:p>
                  <a:pPr defTabSz="685800">
                    <a:buClrTx/>
                    <a:defRPr/>
                  </a:pPr>
                  <a:endParaRPr lang="en-US" sz="1191" kern="1200">
                    <a:solidFill>
                      <a:srgbClr val="191918"/>
                    </a:solidFill>
                    <a:ea typeface="+mn-ea"/>
                    <a:cs typeface="+mn-cs"/>
                  </a:endParaRPr>
                </a:p>
              </p:txBody>
            </p:sp>
            <p:sp>
              <p:nvSpPr>
                <p:cNvPr id="64" name="Freeform 127">
                  <a:extLst>
                    <a:ext uri="{FF2B5EF4-FFF2-40B4-BE49-F238E27FC236}">
                      <a16:creationId xmlns:a16="http://schemas.microsoft.com/office/drawing/2014/main" id="{C84955D0-4168-404B-B8C7-382410151BE9}"/>
                    </a:ext>
                  </a:extLst>
                </p:cNvPr>
                <p:cNvSpPr>
                  <a:spLocks/>
                </p:cNvSpPr>
                <p:nvPr/>
              </p:nvSpPr>
              <p:spPr bwMode="auto">
                <a:xfrm>
                  <a:off x="4111628" y="4565647"/>
                  <a:ext cx="107950" cy="396876"/>
                </a:xfrm>
                <a:custGeom>
                  <a:avLst/>
                  <a:gdLst>
                    <a:gd name="T0" fmla="*/ 9 w 36"/>
                    <a:gd name="T1" fmla="*/ 1 h 132"/>
                    <a:gd name="T2" fmla="*/ 2 w 36"/>
                    <a:gd name="T3" fmla="*/ 2 h 132"/>
                    <a:gd name="T4" fmla="*/ 2 w 36"/>
                    <a:gd name="T5" fmla="*/ 9 h 132"/>
                    <a:gd name="T6" fmla="*/ 27 w 36"/>
                    <a:gd name="T7" fmla="*/ 66 h 132"/>
                    <a:gd name="T8" fmla="*/ 2 w 36"/>
                    <a:gd name="T9" fmla="*/ 124 h 132"/>
                    <a:gd name="T10" fmla="*/ 2 w 36"/>
                    <a:gd name="T11" fmla="*/ 131 h 132"/>
                    <a:gd name="T12" fmla="*/ 5 w 36"/>
                    <a:gd name="T13" fmla="*/ 132 h 132"/>
                    <a:gd name="T14" fmla="*/ 9 w 36"/>
                    <a:gd name="T15" fmla="*/ 131 h 132"/>
                    <a:gd name="T16" fmla="*/ 36 w 36"/>
                    <a:gd name="T17" fmla="*/ 66 h 132"/>
                    <a:gd name="T18" fmla="*/ 9 w 36"/>
                    <a:gd name="T19" fmla="*/ 1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6" h="132">
                      <a:moveTo>
                        <a:pt x="9" y="1"/>
                      </a:moveTo>
                      <a:cubicBezTo>
                        <a:pt x="7" y="0"/>
                        <a:pt x="4" y="0"/>
                        <a:pt x="2" y="2"/>
                      </a:cubicBezTo>
                      <a:cubicBezTo>
                        <a:pt x="0" y="4"/>
                        <a:pt x="0" y="7"/>
                        <a:pt x="2" y="9"/>
                      </a:cubicBezTo>
                      <a:cubicBezTo>
                        <a:pt x="18" y="24"/>
                        <a:pt x="27" y="44"/>
                        <a:pt x="27" y="66"/>
                      </a:cubicBezTo>
                      <a:cubicBezTo>
                        <a:pt x="27" y="88"/>
                        <a:pt x="18" y="109"/>
                        <a:pt x="2" y="124"/>
                      </a:cubicBezTo>
                      <a:cubicBezTo>
                        <a:pt x="0" y="126"/>
                        <a:pt x="0" y="129"/>
                        <a:pt x="2" y="131"/>
                      </a:cubicBezTo>
                      <a:cubicBezTo>
                        <a:pt x="3" y="132"/>
                        <a:pt x="4" y="132"/>
                        <a:pt x="5" y="132"/>
                      </a:cubicBezTo>
                      <a:cubicBezTo>
                        <a:pt x="6" y="132"/>
                        <a:pt x="8" y="132"/>
                        <a:pt x="9" y="131"/>
                      </a:cubicBezTo>
                      <a:cubicBezTo>
                        <a:pt x="27" y="114"/>
                        <a:pt x="36" y="91"/>
                        <a:pt x="36" y="66"/>
                      </a:cubicBezTo>
                      <a:cubicBezTo>
                        <a:pt x="36" y="42"/>
                        <a:pt x="27" y="19"/>
                        <a:pt x="9" y="1"/>
                      </a:cubicBezTo>
                      <a:close/>
                    </a:path>
                  </a:pathLst>
                </a:custGeom>
                <a:solidFill>
                  <a:srgbClr val="231F2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60512" tIns="30256" rIns="60512" bIns="30256" numCol="1" anchor="t" anchorCtr="0" compatLnSpc="1">
                  <a:prstTxWarp prst="textNoShape">
                    <a:avLst/>
                  </a:prstTxWarp>
                </a:bodyPr>
                <a:lstStyle/>
                <a:p>
                  <a:pPr defTabSz="685800">
                    <a:buClrTx/>
                    <a:defRPr/>
                  </a:pPr>
                  <a:endParaRPr lang="en-US" sz="1191" kern="1200">
                    <a:solidFill>
                      <a:srgbClr val="191918"/>
                    </a:solidFill>
                    <a:ea typeface="+mn-ea"/>
                    <a:cs typeface="+mn-cs"/>
                  </a:endParaRPr>
                </a:p>
              </p:txBody>
            </p:sp>
          </p:grpSp>
          <p:sp>
            <p:nvSpPr>
              <p:cNvPr id="60" name="Oval 59">
                <a:extLst>
                  <a:ext uri="{FF2B5EF4-FFF2-40B4-BE49-F238E27FC236}">
                    <a16:creationId xmlns:a16="http://schemas.microsoft.com/office/drawing/2014/main" id="{A467ECFF-9287-4B66-8FC5-DEC9B0DF6984}"/>
                  </a:ext>
                </a:extLst>
              </p:cNvPr>
              <p:cNvSpPr/>
              <p:nvPr/>
            </p:nvSpPr>
            <p:spPr>
              <a:xfrm>
                <a:off x="523890" y="2357369"/>
                <a:ext cx="640080" cy="640080"/>
              </a:xfrm>
              <a:prstGeom prst="ellipse">
                <a:avLst/>
              </a:prstGeom>
              <a:noFill/>
              <a:ln w="190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buClrTx/>
                  <a:defRPr/>
                </a:pPr>
                <a:endParaRPr lang="en-US" sz="1350" kern="1200">
                  <a:solidFill>
                    <a:srgbClr val="FFFFFF"/>
                  </a:solidFill>
                  <a:latin typeface="Arial" panose="020B0604020202020204"/>
                </a:endParaRPr>
              </a:p>
            </p:txBody>
          </p:sp>
        </p:grpSp>
        <p:grpSp>
          <p:nvGrpSpPr>
            <p:cNvPr id="21" name="Group 20">
              <a:extLst>
                <a:ext uri="{FF2B5EF4-FFF2-40B4-BE49-F238E27FC236}">
                  <a16:creationId xmlns:a16="http://schemas.microsoft.com/office/drawing/2014/main" id="{AA165FDD-858D-49F1-AF13-F832B378F13B}"/>
                </a:ext>
              </a:extLst>
            </p:cNvPr>
            <p:cNvGrpSpPr/>
            <p:nvPr/>
          </p:nvGrpSpPr>
          <p:grpSpPr>
            <a:xfrm>
              <a:off x="1124213" y="4260271"/>
              <a:ext cx="640079" cy="640080"/>
              <a:chOff x="600565" y="4151568"/>
              <a:chExt cx="640079" cy="640080"/>
            </a:xfrm>
          </p:grpSpPr>
          <p:grpSp>
            <p:nvGrpSpPr>
              <p:cNvPr id="50" name="Group 49">
                <a:extLst>
                  <a:ext uri="{FF2B5EF4-FFF2-40B4-BE49-F238E27FC236}">
                    <a16:creationId xmlns:a16="http://schemas.microsoft.com/office/drawing/2014/main" id="{1CAD7C76-4575-4583-9FEA-63C147C721CF}"/>
                  </a:ext>
                </a:extLst>
              </p:cNvPr>
              <p:cNvGrpSpPr/>
              <p:nvPr/>
            </p:nvGrpSpPr>
            <p:grpSpPr>
              <a:xfrm>
                <a:off x="696633" y="4255813"/>
                <a:ext cx="404807" cy="403607"/>
                <a:chOff x="2893830" y="6382405"/>
                <a:chExt cx="542798" cy="562808"/>
              </a:xfrm>
            </p:grpSpPr>
            <p:sp>
              <p:nvSpPr>
                <p:cNvPr id="54" name="Freeform 188">
                  <a:extLst>
                    <a:ext uri="{FF2B5EF4-FFF2-40B4-BE49-F238E27FC236}">
                      <a16:creationId xmlns:a16="http://schemas.microsoft.com/office/drawing/2014/main" id="{D04398CC-6777-409A-A7D3-12B3986E53BB}"/>
                    </a:ext>
                  </a:extLst>
                </p:cNvPr>
                <p:cNvSpPr>
                  <a:spLocks noEditPoints="1"/>
                </p:cNvSpPr>
                <p:nvPr/>
              </p:nvSpPr>
              <p:spPr bwMode="auto">
                <a:xfrm>
                  <a:off x="2893830" y="6510237"/>
                  <a:ext cx="542798" cy="434976"/>
                </a:xfrm>
                <a:custGeom>
                  <a:avLst/>
                  <a:gdLst>
                    <a:gd name="T0" fmla="*/ 239 w 244"/>
                    <a:gd name="T1" fmla="*/ 18 h 187"/>
                    <a:gd name="T2" fmla="*/ 160 w 244"/>
                    <a:gd name="T3" fmla="*/ 18 h 187"/>
                    <a:gd name="T4" fmla="*/ 160 w 244"/>
                    <a:gd name="T5" fmla="*/ 5 h 187"/>
                    <a:gd name="T6" fmla="*/ 155 w 244"/>
                    <a:gd name="T7" fmla="*/ 0 h 187"/>
                    <a:gd name="T8" fmla="*/ 150 w 244"/>
                    <a:gd name="T9" fmla="*/ 5 h 187"/>
                    <a:gd name="T10" fmla="*/ 150 w 244"/>
                    <a:gd name="T11" fmla="*/ 18 h 187"/>
                    <a:gd name="T12" fmla="*/ 92 w 244"/>
                    <a:gd name="T13" fmla="*/ 18 h 187"/>
                    <a:gd name="T14" fmla="*/ 92 w 244"/>
                    <a:gd name="T15" fmla="*/ 5 h 187"/>
                    <a:gd name="T16" fmla="*/ 88 w 244"/>
                    <a:gd name="T17" fmla="*/ 0 h 187"/>
                    <a:gd name="T18" fmla="*/ 83 w 244"/>
                    <a:gd name="T19" fmla="*/ 5 h 187"/>
                    <a:gd name="T20" fmla="*/ 83 w 244"/>
                    <a:gd name="T21" fmla="*/ 18 h 187"/>
                    <a:gd name="T22" fmla="*/ 5 w 244"/>
                    <a:gd name="T23" fmla="*/ 18 h 187"/>
                    <a:gd name="T24" fmla="*/ 0 w 244"/>
                    <a:gd name="T25" fmla="*/ 23 h 187"/>
                    <a:gd name="T26" fmla="*/ 0 w 244"/>
                    <a:gd name="T27" fmla="*/ 182 h 187"/>
                    <a:gd name="T28" fmla="*/ 5 w 244"/>
                    <a:gd name="T29" fmla="*/ 187 h 187"/>
                    <a:gd name="T30" fmla="*/ 239 w 244"/>
                    <a:gd name="T31" fmla="*/ 187 h 187"/>
                    <a:gd name="T32" fmla="*/ 244 w 244"/>
                    <a:gd name="T33" fmla="*/ 182 h 187"/>
                    <a:gd name="T34" fmla="*/ 244 w 244"/>
                    <a:gd name="T35" fmla="*/ 23 h 187"/>
                    <a:gd name="T36" fmla="*/ 239 w 244"/>
                    <a:gd name="T37" fmla="*/ 18 h 187"/>
                    <a:gd name="T38" fmla="*/ 235 w 244"/>
                    <a:gd name="T39" fmla="*/ 177 h 187"/>
                    <a:gd name="T40" fmla="*/ 10 w 244"/>
                    <a:gd name="T41" fmla="*/ 177 h 187"/>
                    <a:gd name="T42" fmla="*/ 10 w 244"/>
                    <a:gd name="T43" fmla="*/ 27 h 187"/>
                    <a:gd name="T44" fmla="*/ 235 w 244"/>
                    <a:gd name="T45" fmla="*/ 27 h 187"/>
                    <a:gd name="T46" fmla="*/ 235 w 244"/>
                    <a:gd name="T47" fmla="*/ 177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44" h="187">
                      <a:moveTo>
                        <a:pt x="239" y="18"/>
                      </a:moveTo>
                      <a:cubicBezTo>
                        <a:pt x="160" y="18"/>
                        <a:pt x="160" y="18"/>
                        <a:pt x="160" y="18"/>
                      </a:cubicBezTo>
                      <a:cubicBezTo>
                        <a:pt x="160" y="5"/>
                        <a:pt x="160" y="5"/>
                        <a:pt x="160" y="5"/>
                      </a:cubicBezTo>
                      <a:cubicBezTo>
                        <a:pt x="160" y="2"/>
                        <a:pt x="158" y="0"/>
                        <a:pt x="155" y="0"/>
                      </a:cubicBezTo>
                      <a:cubicBezTo>
                        <a:pt x="152" y="0"/>
                        <a:pt x="150" y="2"/>
                        <a:pt x="150" y="5"/>
                      </a:cubicBezTo>
                      <a:cubicBezTo>
                        <a:pt x="150" y="18"/>
                        <a:pt x="150" y="18"/>
                        <a:pt x="150" y="18"/>
                      </a:cubicBezTo>
                      <a:cubicBezTo>
                        <a:pt x="92" y="18"/>
                        <a:pt x="92" y="18"/>
                        <a:pt x="92" y="18"/>
                      </a:cubicBezTo>
                      <a:cubicBezTo>
                        <a:pt x="92" y="5"/>
                        <a:pt x="92" y="5"/>
                        <a:pt x="92" y="5"/>
                      </a:cubicBezTo>
                      <a:cubicBezTo>
                        <a:pt x="92" y="2"/>
                        <a:pt x="90" y="0"/>
                        <a:pt x="88" y="0"/>
                      </a:cubicBezTo>
                      <a:cubicBezTo>
                        <a:pt x="85" y="0"/>
                        <a:pt x="83" y="2"/>
                        <a:pt x="83" y="5"/>
                      </a:cubicBezTo>
                      <a:cubicBezTo>
                        <a:pt x="83" y="18"/>
                        <a:pt x="83" y="18"/>
                        <a:pt x="83" y="18"/>
                      </a:cubicBezTo>
                      <a:cubicBezTo>
                        <a:pt x="5" y="18"/>
                        <a:pt x="5" y="18"/>
                        <a:pt x="5" y="18"/>
                      </a:cubicBezTo>
                      <a:cubicBezTo>
                        <a:pt x="2" y="18"/>
                        <a:pt x="0" y="20"/>
                        <a:pt x="0" y="23"/>
                      </a:cubicBezTo>
                      <a:cubicBezTo>
                        <a:pt x="0" y="182"/>
                        <a:pt x="0" y="182"/>
                        <a:pt x="0" y="182"/>
                      </a:cubicBezTo>
                      <a:cubicBezTo>
                        <a:pt x="0" y="185"/>
                        <a:pt x="2" y="187"/>
                        <a:pt x="5" y="187"/>
                      </a:cubicBezTo>
                      <a:cubicBezTo>
                        <a:pt x="239" y="187"/>
                        <a:pt x="239" y="187"/>
                        <a:pt x="239" y="187"/>
                      </a:cubicBezTo>
                      <a:cubicBezTo>
                        <a:pt x="242" y="187"/>
                        <a:pt x="244" y="185"/>
                        <a:pt x="244" y="182"/>
                      </a:cubicBezTo>
                      <a:cubicBezTo>
                        <a:pt x="244" y="23"/>
                        <a:pt x="244" y="23"/>
                        <a:pt x="244" y="23"/>
                      </a:cubicBezTo>
                      <a:cubicBezTo>
                        <a:pt x="244" y="20"/>
                        <a:pt x="242" y="18"/>
                        <a:pt x="239" y="18"/>
                      </a:cubicBezTo>
                      <a:close/>
                      <a:moveTo>
                        <a:pt x="235" y="177"/>
                      </a:moveTo>
                      <a:cubicBezTo>
                        <a:pt x="10" y="177"/>
                        <a:pt x="10" y="177"/>
                        <a:pt x="10" y="177"/>
                      </a:cubicBezTo>
                      <a:cubicBezTo>
                        <a:pt x="10" y="27"/>
                        <a:pt x="10" y="27"/>
                        <a:pt x="10" y="27"/>
                      </a:cubicBezTo>
                      <a:cubicBezTo>
                        <a:pt x="235" y="27"/>
                        <a:pt x="235" y="27"/>
                        <a:pt x="235" y="27"/>
                      </a:cubicBezTo>
                      <a:lnTo>
                        <a:pt x="235" y="177"/>
                      </a:lnTo>
                      <a:close/>
                    </a:path>
                  </a:pathLst>
                </a:custGeom>
                <a:solidFill>
                  <a:srgbClr val="231F2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60512" tIns="30256" rIns="60512" bIns="30256" numCol="1" anchor="t" anchorCtr="0" compatLnSpc="1">
                  <a:prstTxWarp prst="textNoShape">
                    <a:avLst/>
                  </a:prstTxWarp>
                </a:bodyPr>
                <a:lstStyle/>
                <a:p>
                  <a:pPr defTabSz="685800">
                    <a:buClrTx/>
                    <a:defRPr/>
                  </a:pPr>
                  <a:endParaRPr lang="en-US" sz="1191" kern="1200">
                    <a:solidFill>
                      <a:srgbClr val="191918"/>
                    </a:solidFill>
                    <a:ea typeface="+mn-ea"/>
                    <a:cs typeface="+mn-cs"/>
                  </a:endParaRPr>
                </a:p>
              </p:txBody>
            </p:sp>
            <p:sp>
              <p:nvSpPr>
                <p:cNvPr id="55" name="Freeform 189">
                  <a:extLst>
                    <a:ext uri="{FF2B5EF4-FFF2-40B4-BE49-F238E27FC236}">
                      <a16:creationId xmlns:a16="http://schemas.microsoft.com/office/drawing/2014/main" id="{25CCFB77-4A6E-487B-9D85-B877F5F0612E}"/>
                    </a:ext>
                  </a:extLst>
                </p:cNvPr>
                <p:cNvSpPr>
                  <a:spLocks noEditPoints="1"/>
                </p:cNvSpPr>
                <p:nvPr/>
              </p:nvSpPr>
              <p:spPr bwMode="auto">
                <a:xfrm>
                  <a:off x="3005980" y="6751631"/>
                  <a:ext cx="85725" cy="80963"/>
                </a:xfrm>
                <a:custGeom>
                  <a:avLst/>
                  <a:gdLst>
                    <a:gd name="T0" fmla="*/ 8 w 37"/>
                    <a:gd name="T1" fmla="*/ 35 h 35"/>
                    <a:gd name="T2" fmla="*/ 29 w 37"/>
                    <a:gd name="T3" fmla="*/ 35 h 35"/>
                    <a:gd name="T4" fmla="*/ 37 w 37"/>
                    <a:gd name="T5" fmla="*/ 27 h 35"/>
                    <a:gd name="T6" fmla="*/ 37 w 37"/>
                    <a:gd name="T7" fmla="*/ 8 h 35"/>
                    <a:gd name="T8" fmla="*/ 29 w 37"/>
                    <a:gd name="T9" fmla="*/ 0 h 35"/>
                    <a:gd name="T10" fmla="*/ 8 w 37"/>
                    <a:gd name="T11" fmla="*/ 0 h 35"/>
                    <a:gd name="T12" fmla="*/ 0 w 37"/>
                    <a:gd name="T13" fmla="*/ 8 h 35"/>
                    <a:gd name="T14" fmla="*/ 0 w 37"/>
                    <a:gd name="T15" fmla="*/ 27 h 35"/>
                    <a:gd name="T16" fmla="*/ 8 w 37"/>
                    <a:gd name="T17" fmla="*/ 35 h 35"/>
                    <a:gd name="T18" fmla="*/ 10 w 37"/>
                    <a:gd name="T19" fmla="*/ 10 h 35"/>
                    <a:gd name="T20" fmla="*/ 27 w 37"/>
                    <a:gd name="T21" fmla="*/ 10 h 35"/>
                    <a:gd name="T22" fmla="*/ 27 w 37"/>
                    <a:gd name="T23" fmla="*/ 25 h 35"/>
                    <a:gd name="T24" fmla="*/ 10 w 37"/>
                    <a:gd name="T25" fmla="*/ 25 h 35"/>
                    <a:gd name="T26" fmla="*/ 10 w 37"/>
                    <a:gd name="T27" fmla="*/ 10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7" h="35">
                      <a:moveTo>
                        <a:pt x="8" y="35"/>
                      </a:moveTo>
                      <a:cubicBezTo>
                        <a:pt x="29" y="35"/>
                        <a:pt x="29" y="35"/>
                        <a:pt x="29" y="35"/>
                      </a:cubicBezTo>
                      <a:cubicBezTo>
                        <a:pt x="33" y="35"/>
                        <a:pt x="37" y="32"/>
                        <a:pt x="37" y="27"/>
                      </a:cubicBezTo>
                      <a:cubicBezTo>
                        <a:pt x="37" y="8"/>
                        <a:pt x="37" y="8"/>
                        <a:pt x="37" y="8"/>
                      </a:cubicBezTo>
                      <a:cubicBezTo>
                        <a:pt x="37" y="3"/>
                        <a:pt x="33" y="0"/>
                        <a:pt x="29" y="0"/>
                      </a:cubicBezTo>
                      <a:cubicBezTo>
                        <a:pt x="8" y="0"/>
                        <a:pt x="8" y="0"/>
                        <a:pt x="8" y="0"/>
                      </a:cubicBezTo>
                      <a:cubicBezTo>
                        <a:pt x="4" y="0"/>
                        <a:pt x="0" y="3"/>
                        <a:pt x="0" y="8"/>
                      </a:cubicBezTo>
                      <a:cubicBezTo>
                        <a:pt x="0" y="27"/>
                        <a:pt x="0" y="27"/>
                        <a:pt x="0" y="27"/>
                      </a:cubicBezTo>
                      <a:cubicBezTo>
                        <a:pt x="0" y="32"/>
                        <a:pt x="4" y="35"/>
                        <a:pt x="8" y="35"/>
                      </a:cubicBezTo>
                      <a:close/>
                      <a:moveTo>
                        <a:pt x="10" y="10"/>
                      </a:moveTo>
                      <a:cubicBezTo>
                        <a:pt x="27" y="10"/>
                        <a:pt x="27" y="10"/>
                        <a:pt x="27" y="10"/>
                      </a:cubicBezTo>
                      <a:cubicBezTo>
                        <a:pt x="27" y="25"/>
                        <a:pt x="27" y="25"/>
                        <a:pt x="27" y="25"/>
                      </a:cubicBezTo>
                      <a:cubicBezTo>
                        <a:pt x="10" y="25"/>
                        <a:pt x="10" y="25"/>
                        <a:pt x="10" y="25"/>
                      </a:cubicBezTo>
                      <a:lnTo>
                        <a:pt x="10" y="10"/>
                      </a:lnTo>
                      <a:close/>
                    </a:path>
                  </a:pathLst>
                </a:custGeom>
                <a:solidFill>
                  <a:srgbClr val="231F2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60512" tIns="30256" rIns="60512" bIns="30256" numCol="1" anchor="t" anchorCtr="0" compatLnSpc="1">
                  <a:prstTxWarp prst="textNoShape">
                    <a:avLst/>
                  </a:prstTxWarp>
                </a:bodyPr>
                <a:lstStyle/>
                <a:p>
                  <a:pPr defTabSz="685800">
                    <a:buClrTx/>
                    <a:defRPr/>
                  </a:pPr>
                  <a:endParaRPr lang="en-US" sz="1191" kern="1200">
                    <a:solidFill>
                      <a:srgbClr val="191918"/>
                    </a:solidFill>
                    <a:ea typeface="+mn-ea"/>
                    <a:cs typeface="+mn-cs"/>
                  </a:endParaRPr>
                </a:p>
              </p:txBody>
            </p:sp>
            <p:sp>
              <p:nvSpPr>
                <p:cNvPr id="56" name="Freeform 190">
                  <a:extLst>
                    <a:ext uri="{FF2B5EF4-FFF2-40B4-BE49-F238E27FC236}">
                      <a16:creationId xmlns:a16="http://schemas.microsoft.com/office/drawing/2014/main" id="{F1B1CE44-6DA2-4EBE-AD97-ADC774E42B7B}"/>
                    </a:ext>
                  </a:extLst>
                </p:cNvPr>
                <p:cNvSpPr>
                  <a:spLocks noEditPoints="1"/>
                </p:cNvSpPr>
                <p:nvPr/>
              </p:nvSpPr>
              <p:spPr bwMode="auto">
                <a:xfrm>
                  <a:off x="3133802" y="6707442"/>
                  <a:ext cx="82550" cy="139699"/>
                </a:xfrm>
                <a:custGeom>
                  <a:avLst/>
                  <a:gdLst>
                    <a:gd name="T0" fmla="*/ 0 w 36"/>
                    <a:gd name="T1" fmla="*/ 8 h 60"/>
                    <a:gd name="T2" fmla="*/ 0 w 36"/>
                    <a:gd name="T3" fmla="*/ 52 h 60"/>
                    <a:gd name="T4" fmla="*/ 8 w 36"/>
                    <a:gd name="T5" fmla="*/ 60 h 60"/>
                    <a:gd name="T6" fmla="*/ 28 w 36"/>
                    <a:gd name="T7" fmla="*/ 60 h 60"/>
                    <a:gd name="T8" fmla="*/ 36 w 36"/>
                    <a:gd name="T9" fmla="*/ 52 h 60"/>
                    <a:gd name="T10" fmla="*/ 36 w 36"/>
                    <a:gd name="T11" fmla="*/ 8 h 60"/>
                    <a:gd name="T12" fmla="*/ 28 w 36"/>
                    <a:gd name="T13" fmla="*/ 0 h 60"/>
                    <a:gd name="T14" fmla="*/ 8 w 36"/>
                    <a:gd name="T15" fmla="*/ 0 h 60"/>
                    <a:gd name="T16" fmla="*/ 0 w 36"/>
                    <a:gd name="T17" fmla="*/ 8 h 60"/>
                    <a:gd name="T18" fmla="*/ 10 w 36"/>
                    <a:gd name="T19" fmla="*/ 10 h 60"/>
                    <a:gd name="T20" fmla="*/ 26 w 36"/>
                    <a:gd name="T21" fmla="*/ 10 h 60"/>
                    <a:gd name="T22" fmla="*/ 26 w 36"/>
                    <a:gd name="T23" fmla="*/ 50 h 60"/>
                    <a:gd name="T24" fmla="*/ 10 w 36"/>
                    <a:gd name="T25" fmla="*/ 50 h 60"/>
                    <a:gd name="T26" fmla="*/ 10 w 36"/>
                    <a:gd name="T27" fmla="*/ 10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6" h="60">
                      <a:moveTo>
                        <a:pt x="0" y="8"/>
                      </a:moveTo>
                      <a:cubicBezTo>
                        <a:pt x="0" y="52"/>
                        <a:pt x="0" y="52"/>
                        <a:pt x="0" y="52"/>
                      </a:cubicBezTo>
                      <a:cubicBezTo>
                        <a:pt x="0" y="57"/>
                        <a:pt x="4" y="60"/>
                        <a:pt x="8" y="60"/>
                      </a:cubicBezTo>
                      <a:cubicBezTo>
                        <a:pt x="28" y="60"/>
                        <a:pt x="28" y="60"/>
                        <a:pt x="28" y="60"/>
                      </a:cubicBezTo>
                      <a:cubicBezTo>
                        <a:pt x="33" y="60"/>
                        <a:pt x="36" y="57"/>
                        <a:pt x="36" y="52"/>
                      </a:cubicBezTo>
                      <a:cubicBezTo>
                        <a:pt x="36" y="8"/>
                        <a:pt x="36" y="8"/>
                        <a:pt x="36" y="8"/>
                      </a:cubicBezTo>
                      <a:cubicBezTo>
                        <a:pt x="36" y="4"/>
                        <a:pt x="33" y="0"/>
                        <a:pt x="28" y="0"/>
                      </a:cubicBezTo>
                      <a:cubicBezTo>
                        <a:pt x="8" y="0"/>
                        <a:pt x="8" y="0"/>
                        <a:pt x="8" y="0"/>
                      </a:cubicBezTo>
                      <a:cubicBezTo>
                        <a:pt x="4" y="0"/>
                        <a:pt x="0" y="4"/>
                        <a:pt x="0" y="8"/>
                      </a:cubicBezTo>
                      <a:close/>
                      <a:moveTo>
                        <a:pt x="10" y="10"/>
                      </a:moveTo>
                      <a:cubicBezTo>
                        <a:pt x="26" y="10"/>
                        <a:pt x="26" y="10"/>
                        <a:pt x="26" y="10"/>
                      </a:cubicBezTo>
                      <a:cubicBezTo>
                        <a:pt x="26" y="50"/>
                        <a:pt x="26" y="50"/>
                        <a:pt x="26" y="50"/>
                      </a:cubicBezTo>
                      <a:cubicBezTo>
                        <a:pt x="10" y="50"/>
                        <a:pt x="10" y="50"/>
                        <a:pt x="10" y="50"/>
                      </a:cubicBezTo>
                      <a:lnTo>
                        <a:pt x="10" y="10"/>
                      </a:lnTo>
                      <a:close/>
                    </a:path>
                  </a:pathLst>
                </a:custGeom>
                <a:solidFill>
                  <a:srgbClr val="231F2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60512" tIns="30256" rIns="60512" bIns="30256" numCol="1" anchor="t" anchorCtr="0" compatLnSpc="1">
                  <a:prstTxWarp prst="textNoShape">
                    <a:avLst/>
                  </a:prstTxWarp>
                </a:bodyPr>
                <a:lstStyle/>
                <a:p>
                  <a:pPr defTabSz="685800">
                    <a:buClrTx/>
                    <a:defRPr/>
                  </a:pPr>
                  <a:endParaRPr lang="en-US" sz="1191" kern="1200">
                    <a:solidFill>
                      <a:srgbClr val="191918"/>
                    </a:solidFill>
                    <a:ea typeface="+mn-ea"/>
                    <a:cs typeface="+mn-cs"/>
                  </a:endParaRPr>
                </a:p>
              </p:txBody>
            </p:sp>
            <p:sp>
              <p:nvSpPr>
                <p:cNvPr id="57" name="Freeform 191">
                  <a:extLst>
                    <a:ext uri="{FF2B5EF4-FFF2-40B4-BE49-F238E27FC236}">
                      <a16:creationId xmlns:a16="http://schemas.microsoft.com/office/drawing/2014/main" id="{495E8FC0-8009-4ABA-96BF-4399F4FB4F70}"/>
                    </a:ext>
                  </a:extLst>
                </p:cNvPr>
                <p:cNvSpPr>
                  <a:spLocks noEditPoints="1"/>
                </p:cNvSpPr>
                <p:nvPr/>
              </p:nvSpPr>
              <p:spPr bwMode="auto">
                <a:xfrm>
                  <a:off x="3293903" y="6612729"/>
                  <a:ext cx="84138" cy="236537"/>
                </a:xfrm>
                <a:custGeom>
                  <a:avLst/>
                  <a:gdLst>
                    <a:gd name="T0" fmla="*/ 8 w 36"/>
                    <a:gd name="T1" fmla="*/ 102 h 102"/>
                    <a:gd name="T2" fmla="*/ 28 w 36"/>
                    <a:gd name="T3" fmla="*/ 102 h 102"/>
                    <a:gd name="T4" fmla="*/ 36 w 36"/>
                    <a:gd name="T5" fmla="*/ 94 h 102"/>
                    <a:gd name="T6" fmla="*/ 36 w 36"/>
                    <a:gd name="T7" fmla="*/ 8 h 102"/>
                    <a:gd name="T8" fmla="*/ 28 w 36"/>
                    <a:gd name="T9" fmla="*/ 0 h 102"/>
                    <a:gd name="T10" fmla="*/ 8 w 36"/>
                    <a:gd name="T11" fmla="*/ 0 h 102"/>
                    <a:gd name="T12" fmla="*/ 0 w 36"/>
                    <a:gd name="T13" fmla="*/ 8 h 102"/>
                    <a:gd name="T14" fmla="*/ 0 w 36"/>
                    <a:gd name="T15" fmla="*/ 94 h 102"/>
                    <a:gd name="T16" fmla="*/ 8 w 36"/>
                    <a:gd name="T17" fmla="*/ 102 h 102"/>
                    <a:gd name="T18" fmla="*/ 10 w 36"/>
                    <a:gd name="T19" fmla="*/ 10 h 102"/>
                    <a:gd name="T20" fmla="*/ 26 w 36"/>
                    <a:gd name="T21" fmla="*/ 10 h 102"/>
                    <a:gd name="T22" fmla="*/ 26 w 36"/>
                    <a:gd name="T23" fmla="*/ 92 h 102"/>
                    <a:gd name="T24" fmla="*/ 10 w 36"/>
                    <a:gd name="T25" fmla="*/ 92 h 102"/>
                    <a:gd name="T26" fmla="*/ 10 w 36"/>
                    <a:gd name="T27" fmla="*/ 10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6" h="102">
                      <a:moveTo>
                        <a:pt x="8" y="102"/>
                      </a:moveTo>
                      <a:cubicBezTo>
                        <a:pt x="28" y="102"/>
                        <a:pt x="28" y="102"/>
                        <a:pt x="28" y="102"/>
                      </a:cubicBezTo>
                      <a:cubicBezTo>
                        <a:pt x="32" y="102"/>
                        <a:pt x="36" y="99"/>
                        <a:pt x="36" y="94"/>
                      </a:cubicBezTo>
                      <a:cubicBezTo>
                        <a:pt x="36" y="8"/>
                        <a:pt x="36" y="8"/>
                        <a:pt x="36" y="8"/>
                      </a:cubicBezTo>
                      <a:cubicBezTo>
                        <a:pt x="36" y="4"/>
                        <a:pt x="32" y="0"/>
                        <a:pt x="28" y="0"/>
                      </a:cubicBezTo>
                      <a:cubicBezTo>
                        <a:pt x="8" y="0"/>
                        <a:pt x="8" y="0"/>
                        <a:pt x="8" y="0"/>
                      </a:cubicBezTo>
                      <a:cubicBezTo>
                        <a:pt x="3" y="0"/>
                        <a:pt x="0" y="4"/>
                        <a:pt x="0" y="8"/>
                      </a:cubicBezTo>
                      <a:cubicBezTo>
                        <a:pt x="0" y="94"/>
                        <a:pt x="0" y="94"/>
                        <a:pt x="0" y="94"/>
                      </a:cubicBezTo>
                      <a:cubicBezTo>
                        <a:pt x="0" y="99"/>
                        <a:pt x="3" y="102"/>
                        <a:pt x="8" y="102"/>
                      </a:cubicBezTo>
                      <a:close/>
                      <a:moveTo>
                        <a:pt x="10" y="10"/>
                      </a:moveTo>
                      <a:cubicBezTo>
                        <a:pt x="26" y="10"/>
                        <a:pt x="26" y="10"/>
                        <a:pt x="26" y="10"/>
                      </a:cubicBezTo>
                      <a:cubicBezTo>
                        <a:pt x="26" y="92"/>
                        <a:pt x="26" y="92"/>
                        <a:pt x="26" y="92"/>
                      </a:cubicBezTo>
                      <a:cubicBezTo>
                        <a:pt x="10" y="92"/>
                        <a:pt x="10" y="92"/>
                        <a:pt x="10" y="92"/>
                      </a:cubicBezTo>
                      <a:lnTo>
                        <a:pt x="10" y="10"/>
                      </a:lnTo>
                      <a:close/>
                    </a:path>
                  </a:pathLst>
                </a:custGeom>
                <a:solidFill>
                  <a:srgbClr val="231F2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60512" tIns="30256" rIns="60512" bIns="30256" numCol="1" anchor="t" anchorCtr="0" compatLnSpc="1">
                  <a:prstTxWarp prst="textNoShape">
                    <a:avLst/>
                  </a:prstTxWarp>
                </a:bodyPr>
                <a:lstStyle/>
                <a:p>
                  <a:pPr defTabSz="685800">
                    <a:buClrTx/>
                    <a:defRPr/>
                  </a:pPr>
                  <a:endParaRPr lang="en-US" sz="1191" kern="1200">
                    <a:solidFill>
                      <a:srgbClr val="191918"/>
                    </a:solidFill>
                    <a:ea typeface="+mn-ea"/>
                    <a:cs typeface="+mn-cs"/>
                  </a:endParaRPr>
                </a:p>
              </p:txBody>
            </p:sp>
            <p:sp>
              <p:nvSpPr>
                <p:cNvPr id="58" name="Freeform 192">
                  <a:extLst>
                    <a:ext uri="{FF2B5EF4-FFF2-40B4-BE49-F238E27FC236}">
                      <a16:creationId xmlns:a16="http://schemas.microsoft.com/office/drawing/2014/main" id="{23FD6B7A-36B0-4743-803F-DE23AA77898F}"/>
                    </a:ext>
                  </a:extLst>
                </p:cNvPr>
                <p:cNvSpPr>
                  <a:spLocks/>
                </p:cNvSpPr>
                <p:nvPr/>
              </p:nvSpPr>
              <p:spPr bwMode="auto">
                <a:xfrm>
                  <a:off x="2962233" y="6382405"/>
                  <a:ext cx="122237" cy="120649"/>
                </a:xfrm>
                <a:custGeom>
                  <a:avLst/>
                  <a:gdLst>
                    <a:gd name="T0" fmla="*/ 6 w 53"/>
                    <a:gd name="T1" fmla="*/ 52 h 52"/>
                    <a:gd name="T2" fmla="*/ 9 w 53"/>
                    <a:gd name="T3" fmla="*/ 51 h 52"/>
                    <a:gd name="T4" fmla="*/ 43 w 53"/>
                    <a:gd name="T5" fmla="*/ 17 h 52"/>
                    <a:gd name="T6" fmla="*/ 43 w 53"/>
                    <a:gd name="T7" fmla="*/ 25 h 52"/>
                    <a:gd name="T8" fmla="*/ 48 w 53"/>
                    <a:gd name="T9" fmla="*/ 30 h 52"/>
                    <a:gd name="T10" fmla="*/ 53 w 53"/>
                    <a:gd name="T11" fmla="*/ 25 h 52"/>
                    <a:gd name="T12" fmla="*/ 53 w 53"/>
                    <a:gd name="T13" fmla="*/ 5 h 52"/>
                    <a:gd name="T14" fmla="*/ 53 w 53"/>
                    <a:gd name="T15" fmla="*/ 3 h 52"/>
                    <a:gd name="T16" fmla="*/ 50 w 53"/>
                    <a:gd name="T17" fmla="*/ 0 h 52"/>
                    <a:gd name="T18" fmla="*/ 48 w 53"/>
                    <a:gd name="T19" fmla="*/ 0 h 52"/>
                    <a:gd name="T20" fmla="*/ 28 w 53"/>
                    <a:gd name="T21" fmla="*/ 0 h 52"/>
                    <a:gd name="T22" fmla="*/ 23 w 53"/>
                    <a:gd name="T23" fmla="*/ 5 h 52"/>
                    <a:gd name="T24" fmla="*/ 28 w 53"/>
                    <a:gd name="T25" fmla="*/ 10 h 52"/>
                    <a:gd name="T26" fmla="*/ 36 w 53"/>
                    <a:gd name="T27" fmla="*/ 10 h 52"/>
                    <a:gd name="T28" fmla="*/ 2 w 53"/>
                    <a:gd name="T29" fmla="*/ 44 h 52"/>
                    <a:gd name="T30" fmla="*/ 2 w 53"/>
                    <a:gd name="T31" fmla="*/ 51 h 52"/>
                    <a:gd name="T32" fmla="*/ 6 w 53"/>
                    <a:gd name="T33" fmla="*/ 52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3" h="52">
                      <a:moveTo>
                        <a:pt x="6" y="52"/>
                      </a:moveTo>
                      <a:cubicBezTo>
                        <a:pt x="7" y="52"/>
                        <a:pt x="8" y="52"/>
                        <a:pt x="9" y="51"/>
                      </a:cubicBezTo>
                      <a:cubicBezTo>
                        <a:pt x="43" y="17"/>
                        <a:pt x="43" y="17"/>
                        <a:pt x="43" y="17"/>
                      </a:cubicBezTo>
                      <a:cubicBezTo>
                        <a:pt x="43" y="25"/>
                        <a:pt x="43" y="25"/>
                        <a:pt x="43" y="25"/>
                      </a:cubicBezTo>
                      <a:cubicBezTo>
                        <a:pt x="43" y="28"/>
                        <a:pt x="45" y="30"/>
                        <a:pt x="48" y="30"/>
                      </a:cubicBezTo>
                      <a:cubicBezTo>
                        <a:pt x="51" y="30"/>
                        <a:pt x="53" y="28"/>
                        <a:pt x="53" y="25"/>
                      </a:cubicBezTo>
                      <a:cubicBezTo>
                        <a:pt x="53" y="5"/>
                        <a:pt x="53" y="5"/>
                        <a:pt x="53" y="5"/>
                      </a:cubicBezTo>
                      <a:cubicBezTo>
                        <a:pt x="53" y="4"/>
                        <a:pt x="53" y="4"/>
                        <a:pt x="53" y="3"/>
                      </a:cubicBezTo>
                      <a:cubicBezTo>
                        <a:pt x="52" y="2"/>
                        <a:pt x="51" y="1"/>
                        <a:pt x="50" y="0"/>
                      </a:cubicBezTo>
                      <a:cubicBezTo>
                        <a:pt x="49" y="0"/>
                        <a:pt x="49" y="0"/>
                        <a:pt x="48" y="0"/>
                      </a:cubicBezTo>
                      <a:cubicBezTo>
                        <a:pt x="28" y="0"/>
                        <a:pt x="28" y="0"/>
                        <a:pt x="28" y="0"/>
                      </a:cubicBezTo>
                      <a:cubicBezTo>
                        <a:pt x="25" y="0"/>
                        <a:pt x="23" y="2"/>
                        <a:pt x="23" y="5"/>
                      </a:cubicBezTo>
                      <a:cubicBezTo>
                        <a:pt x="23" y="8"/>
                        <a:pt x="25" y="10"/>
                        <a:pt x="28" y="10"/>
                      </a:cubicBezTo>
                      <a:cubicBezTo>
                        <a:pt x="36" y="10"/>
                        <a:pt x="36" y="10"/>
                        <a:pt x="36" y="10"/>
                      </a:cubicBezTo>
                      <a:cubicBezTo>
                        <a:pt x="2" y="44"/>
                        <a:pt x="2" y="44"/>
                        <a:pt x="2" y="44"/>
                      </a:cubicBezTo>
                      <a:cubicBezTo>
                        <a:pt x="0" y="46"/>
                        <a:pt x="0" y="49"/>
                        <a:pt x="2" y="51"/>
                      </a:cubicBezTo>
                      <a:cubicBezTo>
                        <a:pt x="3" y="52"/>
                        <a:pt x="4" y="52"/>
                        <a:pt x="6" y="52"/>
                      </a:cubicBezTo>
                      <a:close/>
                    </a:path>
                  </a:pathLst>
                </a:custGeom>
                <a:solidFill>
                  <a:srgbClr val="231F2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60512" tIns="30256" rIns="60512" bIns="30256" numCol="1" anchor="t" anchorCtr="0" compatLnSpc="1">
                  <a:prstTxWarp prst="textNoShape">
                    <a:avLst/>
                  </a:prstTxWarp>
                </a:bodyPr>
                <a:lstStyle/>
                <a:p>
                  <a:pPr defTabSz="685800">
                    <a:buClrTx/>
                    <a:defRPr/>
                  </a:pPr>
                  <a:endParaRPr lang="en-US" sz="1191" kern="1200">
                    <a:solidFill>
                      <a:srgbClr val="191918"/>
                    </a:solidFill>
                    <a:ea typeface="+mn-ea"/>
                    <a:cs typeface="+mn-cs"/>
                  </a:endParaRPr>
                </a:p>
              </p:txBody>
            </p:sp>
          </p:grpSp>
          <p:sp>
            <p:nvSpPr>
              <p:cNvPr id="51" name="Oval 50">
                <a:extLst>
                  <a:ext uri="{FF2B5EF4-FFF2-40B4-BE49-F238E27FC236}">
                    <a16:creationId xmlns:a16="http://schemas.microsoft.com/office/drawing/2014/main" id="{F51D603A-C2D8-417B-BAAF-1EDA626592CF}"/>
                  </a:ext>
                </a:extLst>
              </p:cNvPr>
              <p:cNvSpPr/>
              <p:nvPr/>
            </p:nvSpPr>
            <p:spPr>
              <a:xfrm>
                <a:off x="600565" y="4151568"/>
                <a:ext cx="640079" cy="640080"/>
              </a:xfrm>
              <a:prstGeom prst="ellipse">
                <a:avLst/>
              </a:prstGeom>
              <a:noFill/>
              <a:ln w="190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buClrTx/>
                  <a:defRPr/>
                </a:pPr>
                <a:endParaRPr lang="en-US" sz="1350" kern="1200">
                  <a:solidFill>
                    <a:srgbClr val="FFFFFF"/>
                  </a:solidFill>
                  <a:latin typeface="Arial" panose="020B0604020202020204"/>
                </a:endParaRPr>
              </a:p>
            </p:txBody>
          </p:sp>
        </p:grpSp>
        <p:grpSp>
          <p:nvGrpSpPr>
            <p:cNvPr id="22" name="Group 21">
              <a:extLst>
                <a:ext uri="{FF2B5EF4-FFF2-40B4-BE49-F238E27FC236}">
                  <a16:creationId xmlns:a16="http://schemas.microsoft.com/office/drawing/2014/main" id="{D59488E0-1F4D-480D-90CE-C80DE34AAC14}"/>
                </a:ext>
              </a:extLst>
            </p:cNvPr>
            <p:cNvGrpSpPr/>
            <p:nvPr/>
          </p:nvGrpSpPr>
          <p:grpSpPr>
            <a:xfrm>
              <a:off x="1114691" y="3345708"/>
              <a:ext cx="640080" cy="834716"/>
              <a:chOff x="601957" y="3247744"/>
              <a:chExt cx="640080" cy="834716"/>
            </a:xfrm>
          </p:grpSpPr>
          <p:grpSp>
            <p:nvGrpSpPr>
              <p:cNvPr id="44" name="Group 43">
                <a:extLst>
                  <a:ext uri="{FF2B5EF4-FFF2-40B4-BE49-F238E27FC236}">
                    <a16:creationId xmlns:a16="http://schemas.microsoft.com/office/drawing/2014/main" id="{EBBBB3EF-2003-482A-85F1-BCC8BD15AD4F}"/>
                  </a:ext>
                </a:extLst>
              </p:cNvPr>
              <p:cNvGrpSpPr/>
              <p:nvPr/>
            </p:nvGrpSpPr>
            <p:grpSpPr>
              <a:xfrm>
                <a:off x="698489" y="3344525"/>
                <a:ext cx="404814" cy="737935"/>
                <a:chOff x="9701772" y="5714968"/>
                <a:chExt cx="539748" cy="1073182"/>
              </a:xfrm>
            </p:grpSpPr>
            <p:sp>
              <p:nvSpPr>
                <p:cNvPr id="46" name="Oval 479">
                  <a:extLst>
                    <a:ext uri="{FF2B5EF4-FFF2-40B4-BE49-F238E27FC236}">
                      <a16:creationId xmlns:a16="http://schemas.microsoft.com/office/drawing/2014/main" id="{44781250-D4C0-4884-8E58-4763A1CF95B9}"/>
                    </a:ext>
                  </a:extLst>
                </p:cNvPr>
                <p:cNvSpPr>
                  <a:spLocks noChangeArrowheads="1"/>
                </p:cNvSpPr>
                <p:nvPr/>
              </p:nvSpPr>
              <p:spPr bwMode="auto">
                <a:xfrm>
                  <a:off x="9785350" y="6754813"/>
                  <a:ext cx="33337" cy="33337"/>
                </a:xfrm>
                <a:prstGeom prst="ellipse">
                  <a:avLst/>
                </a:prstGeom>
                <a:solidFill>
                  <a:srgbClr val="231F2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60512" tIns="30256" rIns="60512" bIns="30256" numCol="1" anchor="t" anchorCtr="0" compatLnSpc="1">
                  <a:prstTxWarp prst="textNoShape">
                    <a:avLst/>
                  </a:prstTxWarp>
                </a:bodyPr>
                <a:lstStyle/>
                <a:p>
                  <a:pPr defTabSz="685800">
                    <a:buClrTx/>
                    <a:defRPr/>
                  </a:pPr>
                  <a:endParaRPr lang="en-US" sz="1191" kern="1200">
                    <a:solidFill>
                      <a:srgbClr val="191918"/>
                    </a:solidFill>
                    <a:ea typeface="+mn-ea"/>
                    <a:cs typeface="+mn-cs"/>
                  </a:endParaRPr>
                </a:p>
              </p:txBody>
            </p:sp>
            <p:sp>
              <p:nvSpPr>
                <p:cNvPr id="47" name="Freeform 480">
                  <a:extLst>
                    <a:ext uri="{FF2B5EF4-FFF2-40B4-BE49-F238E27FC236}">
                      <a16:creationId xmlns:a16="http://schemas.microsoft.com/office/drawing/2014/main" id="{7CDBE5FA-009E-4F10-A662-9632223C37AF}"/>
                    </a:ext>
                  </a:extLst>
                </p:cNvPr>
                <p:cNvSpPr>
                  <a:spLocks noEditPoints="1"/>
                </p:cNvSpPr>
                <p:nvPr/>
              </p:nvSpPr>
              <p:spPr bwMode="auto">
                <a:xfrm>
                  <a:off x="9846628" y="5742578"/>
                  <a:ext cx="220661" cy="220662"/>
                </a:xfrm>
                <a:custGeom>
                  <a:avLst/>
                  <a:gdLst>
                    <a:gd name="T0" fmla="*/ 47 w 93"/>
                    <a:gd name="T1" fmla="*/ 93 h 93"/>
                    <a:gd name="T2" fmla="*/ 93 w 93"/>
                    <a:gd name="T3" fmla="*/ 47 h 93"/>
                    <a:gd name="T4" fmla="*/ 47 w 93"/>
                    <a:gd name="T5" fmla="*/ 0 h 93"/>
                    <a:gd name="T6" fmla="*/ 0 w 93"/>
                    <a:gd name="T7" fmla="*/ 47 h 93"/>
                    <a:gd name="T8" fmla="*/ 47 w 93"/>
                    <a:gd name="T9" fmla="*/ 93 h 93"/>
                    <a:gd name="T10" fmla="*/ 47 w 93"/>
                    <a:gd name="T11" fmla="*/ 10 h 93"/>
                    <a:gd name="T12" fmla="*/ 83 w 93"/>
                    <a:gd name="T13" fmla="*/ 47 h 93"/>
                    <a:gd name="T14" fmla="*/ 47 w 93"/>
                    <a:gd name="T15" fmla="*/ 83 h 93"/>
                    <a:gd name="T16" fmla="*/ 10 w 93"/>
                    <a:gd name="T17" fmla="*/ 47 h 93"/>
                    <a:gd name="T18" fmla="*/ 47 w 93"/>
                    <a:gd name="T19" fmla="*/ 10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3" h="93">
                      <a:moveTo>
                        <a:pt x="47" y="93"/>
                      </a:moveTo>
                      <a:cubicBezTo>
                        <a:pt x="72" y="93"/>
                        <a:pt x="93" y="72"/>
                        <a:pt x="93" y="47"/>
                      </a:cubicBezTo>
                      <a:cubicBezTo>
                        <a:pt x="93" y="21"/>
                        <a:pt x="72" y="0"/>
                        <a:pt x="47" y="0"/>
                      </a:cubicBezTo>
                      <a:cubicBezTo>
                        <a:pt x="21" y="0"/>
                        <a:pt x="0" y="21"/>
                        <a:pt x="0" y="47"/>
                      </a:cubicBezTo>
                      <a:cubicBezTo>
                        <a:pt x="0" y="72"/>
                        <a:pt x="21" y="93"/>
                        <a:pt x="47" y="93"/>
                      </a:cubicBezTo>
                      <a:close/>
                      <a:moveTo>
                        <a:pt x="47" y="10"/>
                      </a:moveTo>
                      <a:cubicBezTo>
                        <a:pt x="67" y="10"/>
                        <a:pt x="83" y="26"/>
                        <a:pt x="83" y="47"/>
                      </a:cubicBezTo>
                      <a:cubicBezTo>
                        <a:pt x="83" y="67"/>
                        <a:pt x="67" y="83"/>
                        <a:pt x="47" y="83"/>
                      </a:cubicBezTo>
                      <a:cubicBezTo>
                        <a:pt x="26" y="83"/>
                        <a:pt x="10" y="67"/>
                        <a:pt x="10" y="47"/>
                      </a:cubicBezTo>
                      <a:cubicBezTo>
                        <a:pt x="10" y="26"/>
                        <a:pt x="26" y="10"/>
                        <a:pt x="47" y="10"/>
                      </a:cubicBezTo>
                      <a:close/>
                    </a:path>
                  </a:pathLst>
                </a:custGeom>
                <a:solidFill>
                  <a:srgbClr val="231F2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60512" tIns="30256" rIns="60512" bIns="30256" numCol="1" anchor="t" anchorCtr="0" compatLnSpc="1">
                  <a:prstTxWarp prst="textNoShape">
                    <a:avLst/>
                  </a:prstTxWarp>
                </a:bodyPr>
                <a:lstStyle/>
                <a:p>
                  <a:pPr defTabSz="685800">
                    <a:buClrTx/>
                    <a:defRPr/>
                  </a:pPr>
                  <a:endParaRPr lang="en-US" sz="1191" kern="1200">
                    <a:solidFill>
                      <a:srgbClr val="191918"/>
                    </a:solidFill>
                    <a:ea typeface="+mn-ea"/>
                    <a:cs typeface="+mn-cs"/>
                  </a:endParaRPr>
                </a:p>
              </p:txBody>
            </p:sp>
            <p:sp>
              <p:nvSpPr>
                <p:cNvPr id="48" name="Freeform 481">
                  <a:extLst>
                    <a:ext uri="{FF2B5EF4-FFF2-40B4-BE49-F238E27FC236}">
                      <a16:creationId xmlns:a16="http://schemas.microsoft.com/office/drawing/2014/main" id="{BF13E0A4-EAFF-4C1A-8B67-E1150F3163C5}"/>
                    </a:ext>
                  </a:extLst>
                </p:cNvPr>
                <p:cNvSpPr>
                  <a:spLocks noEditPoints="1"/>
                </p:cNvSpPr>
                <p:nvPr/>
              </p:nvSpPr>
              <p:spPr bwMode="auto">
                <a:xfrm>
                  <a:off x="9934686" y="5714968"/>
                  <a:ext cx="77788" cy="128587"/>
                </a:xfrm>
                <a:custGeom>
                  <a:avLst/>
                  <a:gdLst>
                    <a:gd name="T0" fmla="*/ 1 w 33"/>
                    <a:gd name="T1" fmla="*/ 43 h 54"/>
                    <a:gd name="T2" fmla="*/ 14 w 33"/>
                    <a:gd name="T3" fmla="*/ 48 h 54"/>
                    <a:gd name="T4" fmla="*/ 14 w 33"/>
                    <a:gd name="T5" fmla="*/ 51 h 54"/>
                    <a:gd name="T6" fmla="*/ 17 w 33"/>
                    <a:gd name="T7" fmla="*/ 54 h 54"/>
                    <a:gd name="T8" fmla="*/ 21 w 33"/>
                    <a:gd name="T9" fmla="*/ 51 h 54"/>
                    <a:gd name="T10" fmla="*/ 21 w 33"/>
                    <a:gd name="T11" fmla="*/ 48 h 54"/>
                    <a:gd name="T12" fmla="*/ 33 w 33"/>
                    <a:gd name="T13" fmla="*/ 35 h 54"/>
                    <a:gd name="T14" fmla="*/ 20 w 33"/>
                    <a:gd name="T15" fmla="*/ 23 h 54"/>
                    <a:gd name="T16" fmla="*/ 20 w 33"/>
                    <a:gd name="T17" fmla="*/ 12 h 54"/>
                    <a:gd name="T18" fmla="*/ 26 w 33"/>
                    <a:gd name="T19" fmla="*/ 14 h 54"/>
                    <a:gd name="T20" fmla="*/ 28 w 33"/>
                    <a:gd name="T21" fmla="*/ 15 h 54"/>
                    <a:gd name="T22" fmla="*/ 32 w 33"/>
                    <a:gd name="T23" fmla="*/ 11 h 54"/>
                    <a:gd name="T24" fmla="*/ 30 w 33"/>
                    <a:gd name="T25" fmla="*/ 8 h 54"/>
                    <a:gd name="T26" fmla="*/ 21 w 33"/>
                    <a:gd name="T27" fmla="*/ 4 h 54"/>
                    <a:gd name="T28" fmla="*/ 21 w 33"/>
                    <a:gd name="T29" fmla="*/ 4 h 54"/>
                    <a:gd name="T30" fmla="*/ 17 w 33"/>
                    <a:gd name="T31" fmla="*/ 0 h 54"/>
                    <a:gd name="T32" fmla="*/ 14 w 33"/>
                    <a:gd name="T33" fmla="*/ 4 h 54"/>
                    <a:gd name="T34" fmla="*/ 14 w 33"/>
                    <a:gd name="T35" fmla="*/ 4 h 54"/>
                    <a:gd name="T36" fmla="*/ 1 w 33"/>
                    <a:gd name="T37" fmla="*/ 16 h 54"/>
                    <a:gd name="T38" fmla="*/ 14 w 33"/>
                    <a:gd name="T39" fmla="*/ 29 h 54"/>
                    <a:gd name="T40" fmla="*/ 14 w 33"/>
                    <a:gd name="T41" fmla="*/ 41 h 54"/>
                    <a:gd name="T42" fmla="*/ 6 w 33"/>
                    <a:gd name="T43" fmla="*/ 36 h 54"/>
                    <a:gd name="T44" fmla="*/ 4 w 33"/>
                    <a:gd name="T45" fmla="*/ 36 h 54"/>
                    <a:gd name="T46" fmla="*/ 0 w 33"/>
                    <a:gd name="T47" fmla="*/ 39 h 54"/>
                    <a:gd name="T48" fmla="*/ 1 w 33"/>
                    <a:gd name="T49" fmla="*/ 43 h 54"/>
                    <a:gd name="T50" fmla="*/ 9 w 33"/>
                    <a:gd name="T51" fmla="*/ 16 h 54"/>
                    <a:gd name="T52" fmla="*/ 14 w 33"/>
                    <a:gd name="T53" fmla="*/ 11 h 54"/>
                    <a:gd name="T54" fmla="*/ 14 w 33"/>
                    <a:gd name="T55" fmla="*/ 21 h 54"/>
                    <a:gd name="T56" fmla="*/ 9 w 33"/>
                    <a:gd name="T57" fmla="*/ 16 h 54"/>
                    <a:gd name="T58" fmla="*/ 20 w 33"/>
                    <a:gd name="T59" fmla="*/ 41 h 54"/>
                    <a:gd name="T60" fmla="*/ 20 w 33"/>
                    <a:gd name="T61" fmla="*/ 31 h 54"/>
                    <a:gd name="T62" fmla="*/ 25 w 33"/>
                    <a:gd name="T63" fmla="*/ 36 h 54"/>
                    <a:gd name="T64" fmla="*/ 20 w 33"/>
                    <a:gd name="T65" fmla="*/ 41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3" h="54">
                      <a:moveTo>
                        <a:pt x="1" y="43"/>
                      </a:moveTo>
                      <a:cubicBezTo>
                        <a:pt x="5" y="46"/>
                        <a:pt x="9" y="47"/>
                        <a:pt x="14" y="48"/>
                      </a:cubicBezTo>
                      <a:cubicBezTo>
                        <a:pt x="14" y="51"/>
                        <a:pt x="14" y="51"/>
                        <a:pt x="14" y="51"/>
                      </a:cubicBezTo>
                      <a:cubicBezTo>
                        <a:pt x="14" y="53"/>
                        <a:pt x="15" y="54"/>
                        <a:pt x="17" y="54"/>
                      </a:cubicBezTo>
                      <a:cubicBezTo>
                        <a:pt x="19" y="54"/>
                        <a:pt x="21" y="53"/>
                        <a:pt x="21" y="51"/>
                      </a:cubicBezTo>
                      <a:cubicBezTo>
                        <a:pt x="21" y="48"/>
                        <a:pt x="21" y="48"/>
                        <a:pt x="21" y="48"/>
                      </a:cubicBezTo>
                      <a:cubicBezTo>
                        <a:pt x="28" y="47"/>
                        <a:pt x="33" y="42"/>
                        <a:pt x="33" y="35"/>
                      </a:cubicBezTo>
                      <a:cubicBezTo>
                        <a:pt x="33" y="29"/>
                        <a:pt x="29" y="25"/>
                        <a:pt x="20" y="23"/>
                      </a:cubicBezTo>
                      <a:cubicBezTo>
                        <a:pt x="20" y="12"/>
                        <a:pt x="20" y="12"/>
                        <a:pt x="20" y="12"/>
                      </a:cubicBezTo>
                      <a:cubicBezTo>
                        <a:pt x="22" y="12"/>
                        <a:pt x="24" y="13"/>
                        <a:pt x="26" y="14"/>
                      </a:cubicBezTo>
                      <a:cubicBezTo>
                        <a:pt x="26" y="15"/>
                        <a:pt x="27" y="15"/>
                        <a:pt x="28" y="15"/>
                      </a:cubicBezTo>
                      <a:cubicBezTo>
                        <a:pt x="30" y="15"/>
                        <a:pt x="32" y="13"/>
                        <a:pt x="32" y="11"/>
                      </a:cubicBezTo>
                      <a:cubicBezTo>
                        <a:pt x="32" y="9"/>
                        <a:pt x="30" y="8"/>
                        <a:pt x="30" y="8"/>
                      </a:cubicBezTo>
                      <a:cubicBezTo>
                        <a:pt x="27" y="6"/>
                        <a:pt x="24" y="5"/>
                        <a:pt x="21" y="4"/>
                      </a:cubicBezTo>
                      <a:cubicBezTo>
                        <a:pt x="21" y="4"/>
                        <a:pt x="21" y="4"/>
                        <a:pt x="21" y="4"/>
                      </a:cubicBezTo>
                      <a:cubicBezTo>
                        <a:pt x="21" y="2"/>
                        <a:pt x="19" y="0"/>
                        <a:pt x="17" y="0"/>
                      </a:cubicBezTo>
                      <a:cubicBezTo>
                        <a:pt x="15" y="0"/>
                        <a:pt x="14" y="2"/>
                        <a:pt x="14" y="4"/>
                      </a:cubicBezTo>
                      <a:cubicBezTo>
                        <a:pt x="14" y="4"/>
                        <a:pt x="14" y="4"/>
                        <a:pt x="14" y="4"/>
                      </a:cubicBezTo>
                      <a:cubicBezTo>
                        <a:pt x="6" y="5"/>
                        <a:pt x="1" y="10"/>
                        <a:pt x="1" y="16"/>
                      </a:cubicBezTo>
                      <a:cubicBezTo>
                        <a:pt x="1" y="24"/>
                        <a:pt x="7" y="27"/>
                        <a:pt x="14" y="29"/>
                      </a:cubicBezTo>
                      <a:cubicBezTo>
                        <a:pt x="14" y="41"/>
                        <a:pt x="14" y="41"/>
                        <a:pt x="14" y="41"/>
                      </a:cubicBezTo>
                      <a:cubicBezTo>
                        <a:pt x="11" y="40"/>
                        <a:pt x="9" y="39"/>
                        <a:pt x="6" y="36"/>
                      </a:cubicBezTo>
                      <a:cubicBezTo>
                        <a:pt x="6" y="36"/>
                        <a:pt x="5" y="36"/>
                        <a:pt x="4" y="36"/>
                      </a:cubicBezTo>
                      <a:cubicBezTo>
                        <a:pt x="1" y="36"/>
                        <a:pt x="0" y="37"/>
                        <a:pt x="0" y="39"/>
                      </a:cubicBezTo>
                      <a:cubicBezTo>
                        <a:pt x="0" y="40"/>
                        <a:pt x="0" y="42"/>
                        <a:pt x="1" y="43"/>
                      </a:cubicBezTo>
                      <a:close/>
                      <a:moveTo>
                        <a:pt x="9" y="16"/>
                      </a:moveTo>
                      <a:cubicBezTo>
                        <a:pt x="9" y="14"/>
                        <a:pt x="11" y="12"/>
                        <a:pt x="14" y="11"/>
                      </a:cubicBezTo>
                      <a:cubicBezTo>
                        <a:pt x="14" y="21"/>
                        <a:pt x="14" y="21"/>
                        <a:pt x="14" y="21"/>
                      </a:cubicBezTo>
                      <a:cubicBezTo>
                        <a:pt x="9" y="19"/>
                        <a:pt x="9" y="18"/>
                        <a:pt x="9" y="16"/>
                      </a:cubicBezTo>
                      <a:close/>
                      <a:moveTo>
                        <a:pt x="20" y="41"/>
                      </a:moveTo>
                      <a:cubicBezTo>
                        <a:pt x="20" y="31"/>
                        <a:pt x="20" y="31"/>
                        <a:pt x="20" y="31"/>
                      </a:cubicBezTo>
                      <a:cubicBezTo>
                        <a:pt x="25" y="32"/>
                        <a:pt x="25" y="34"/>
                        <a:pt x="25" y="36"/>
                      </a:cubicBezTo>
                      <a:cubicBezTo>
                        <a:pt x="25" y="38"/>
                        <a:pt x="23" y="40"/>
                        <a:pt x="20" y="41"/>
                      </a:cubicBezTo>
                      <a:close/>
                    </a:path>
                  </a:pathLst>
                </a:custGeom>
                <a:solidFill>
                  <a:srgbClr val="231F2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60512" tIns="30256" rIns="60512" bIns="30256" numCol="1" anchor="t" anchorCtr="0" compatLnSpc="1">
                  <a:prstTxWarp prst="textNoShape">
                    <a:avLst/>
                  </a:prstTxWarp>
                </a:bodyPr>
                <a:lstStyle/>
                <a:p>
                  <a:pPr defTabSz="685800">
                    <a:buClrTx/>
                    <a:defRPr/>
                  </a:pPr>
                  <a:endParaRPr lang="en-US" sz="1191" kern="1200">
                    <a:solidFill>
                      <a:srgbClr val="191918"/>
                    </a:solidFill>
                    <a:ea typeface="+mn-ea"/>
                    <a:cs typeface="+mn-cs"/>
                  </a:endParaRPr>
                </a:p>
              </p:txBody>
            </p:sp>
            <p:sp>
              <p:nvSpPr>
                <p:cNvPr id="49" name="Freeform 482">
                  <a:extLst>
                    <a:ext uri="{FF2B5EF4-FFF2-40B4-BE49-F238E27FC236}">
                      <a16:creationId xmlns:a16="http://schemas.microsoft.com/office/drawing/2014/main" id="{F2823CDA-0CA1-4293-AD5D-ED6B23D318C2}"/>
                    </a:ext>
                  </a:extLst>
                </p:cNvPr>
                <p:cNvSpPr>
                  <a:spLocks noEditPoints="1"/>
                </p:cNvSpPr>
                <p:nvPr/>
              </p:nvSpPr>
              <p:spPr bwMode="auto">
                <a:xfrm>
                  <a:off x="9701772" y="5859596"/>
                  <a:ext cx="539748" cy="384175"/>
                </a:xfrm>
                <a:custGeom>
                  <a:avLst/>
                  <a:gdLst>
                    <a:gd name="T0" fmla="*/ 227 w 237"/>
                    <a:gd name="T1" fmla="*/ 39 h 162"/>
                    <a:gd name="T2" fmla="*/ 220 w 237"/>
                    <a:gd name="T3" fmla="*/ 33 h 162"/>
                    <a:gd name="T4" fmla="*/ 195 w 237"/>
                    <a:gd name="T5" fmla="*/ 21 h 162"/>
                    <a:gd name="T6" fmla="*/ 201 w 237"/>
                    <a:gd name="T7" fmla="*/ 52 h 162"/>
                    <a:gd name="T8" fmla="*/ 168 w 237"/>
                    <a:gd name="T9" fmla="*/ 23 h 162"/>
                    <a:gd name="T10" fmla="*/ 163 w 237"/>
                    <a:gd name="T11" fmla="*/ 31 h 162"/>
                    <a:gd name="T12" fmla="*/ 188 w 237"/>
                    <a:gd name="T13" fmla="*/ 80 h 162"/>
                    <a:gd name="T14" fmla="*/ 181 w 237"/>
                    <a:gd name="T15" fmla="*/ 104 h 162"/>
                    <a:gd name="T16" fmla="*/ 185 w 237"/>
                    <a:gd name="T17" fmla="*/ 147 h 162"/>
                    <a:gd name="T18" fmla="*/ 168 w 237"/>
                    <a:gd name="T19" fmla="*/ 152 h 162"/>
                    <a:gd name="T20" fmla="*/ 163 w 237"/>
                    <a:gd name="T21" fmla="*/ 146 h 162"/>
                    <a:gd name="T22" fmla="*/ 158 w 237"/>
                    <a:gd name="T23" fmla="*/ 131 h 162"/>
                    <a:gd name="T24" fmla="*/ 103 w 237"/>
                    <a:gd name="T25" fmla="*/ 131 h 162"/>
                    <a:gd name="T26" fmla="*/ 95 w 237"/>
                    <a:gd name="T27" fmla="*/ 134 h 162"/>
                    <a:gd name="T28" fmla="*/ 94 w 237"/>
                    <a:gd name="T29" fmla="*/ 147 h 162"/>
                    <a:gd name="T30" fmla="*/ 77 w 237"/>
                    <a:gd name="T31" fmla="*/ 152 h 162"/>
                    <a:gd name="T32" fmla="*/ 76 w 237"/>
                    <a:gd name="T33" fmla="*/ 121 h 162"/>
                    <a:gd name="T34" fmla="*/ 71 w 237"/>
                    <a:gd name="T35" fmla="*/ 116 h 162"/>
                    <a:gd name="T36" fmla="*/ 30 w 237"/>
                    <a:gd name="T37" fmla="*/ 101 h 162"/>
                    <a:gd name="T38" fmla="*/ 13 w 237"/>
                    <a:gd name="T39" fmla="*/ 96 h 162"/>
                    <a:gd name="T40" fmla="*/ 10 w 237"/>
                    <a:gd name="T41" fmla="*/ 75 h 162"/>
                    <a:gd name="T42" fmla="*/ 23 w 237"/>
                    <a:gd name="T43" fmla="*/ 69 h 162"/>
                    <a:gd name="T44" fmla="*/ 56 w 237"/>
                    <a:gd name="T45" fmla="*/ 41 h 162"/>
                    <a:gd name="T46" fmla="*/ 59 w 237"/>
                    <a:gd name="T47" fmla="*/ 34 h 162"/>
                    <a:gd name="T48" fmla="*/ 47 w 237"/>
                    <a:gd name="T49" fmla="*/ 10 h 162"/>
                    <a:gd name="T50" fmla="*/ 79 w 237"/>
                    <a:gd name="T51" fmla="*/ 35 h 162"/>
                    <a:gd name="T52" fmla="*/ 87 w 237"/>
                    <a:gd name="T53" fmla="*/ 37 h 162"/>
                    <a:gd name="T54" fmla="*/ 102 w 237"/>
                    <a:gd name="T55" fmla="*/ 21 h 162"/>
                    <a:gd name="T56" fmla="*/ 85 w 237"/>
                    <a:gd name="T57" fmla="*/ 25 h 162"/>
                    <a:gd name="T58" fmla="*/ 46 w 237"/>
                    <a:gd name="T59" fmla="*/ 0 h 162"/>
                    <a:gd name="T60" fmla="*/ 38 w 237"/>
                    <a:gd name="T61" fmla="*/ 13 h 162"/>
                    <a:gd name="T62" fmla="*/ 18 w 237"/>
                    <a:gd name="T63" fmla="*/ 61 h 162"/>
                    <a:gd name="T64" fmla="*/ 0 w 237"/>
                    <a:gd name="T65" fmla="*/ 75 h 162"/>
                    <a:gd name="T66" fmla="*/ 3 w 237"/>
                    <a:gd name="T67" fmla="*/ 96 h 162"/>
                    <a:gd name="T68" fmla="*/ 26 w 237"/>
                    <a:gd name="T69" fmla="*/ 109 h 162"/>
                    <a:gd name="T70" fmla="*/ 62 w 237"/>
                    <a:gd name="T71" fmla="*/ 146 h 162"/>
                    <a:gd name="T72" fmla="*/ 77 w 237"/>
                    <a:gd name="T73" fmla="*/ 162 h 162"/>
                    <a:gd name="T74" fmla="*/ 104 w 237"/>
                    <a:gd name="T75" fmla="*/ 147 h 162"/>
                    <a:gd name="T76" fmla="*/ 152 w 237"/>
                    <a:gd name="T77" fmla="*/ 142 h 162"/>
                    <a:gd name="T78" fmla="*/ 168 w 237"/>
                    <a:gd name="T79" fmla="*/ 162 h 162"/>
                    <a:gd name="T80" fmla="*/ 195 w 237"/>
                    <a:gd name="T81" fmla="*/ 147 h 162"/>
                    <a:gd name="T82" fmla="*/ 190 w 237"/>
                    <a:gd name="T83" fmla="*/ 107 h 162"/>
                    <a:gd name="T84" fmla="*/ 197 w 237"/>
                    <a:gd name="T85" fmla="*/ 81 h 162"/>
                    <a:gd name="T86" fmla="*/ 197 w 237"/>
                    <a:gd name="T87" fmla="*/ 78 h 162"/>
                    <a:gd name="T88" fmla="*/ 211 w 237"/>
                    <a:gd name="T89" fmla="*/ 56 h 162"/>
                    <a:gd name="T90" fmla="*/ 233 w 237"/>
                    <a:gd name="T91" fmla="*/ 37 h 162"/>
                    <a:gd name="T92" fmla="*/ 204 w 237"/>
                    <a:gd name="T93" fmla="*/ 37 h 162"/>
                    <a:gd name="T94" fmla="*/ 203 w 237"/>
                    <a:gd name="T95" fmla="*/ 27 h 162"/>
                    <a:gd name="T96" fmla="*/ 211 w 237"/>
                    <a:gd name="T97" fmla="*/ 35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37" h="162">
                      <a:moveTo>
                        <a:pt x="233" y="37"/>
                      </a:moveTo>
                      <a:cubicBezTo>
                        <a:pt x="231" y="35"/>
                        <a:pt x="228" y="36"/>
                        <a:pt x="227" y="39"/>
                      </a:cubicBezTo>
                      <a:cubicBezTo>
                        <a:pt x="226" y="41"/>
                        <a:pt x="222" y="44"/>
                        <a:pt x="219" y="46"/>
                      </a:cubicBezTo>
                      <a:cubicBezTo>
                        <a:pt x="221" y="41"/>
                        <a:pt x="221" y="37"/>
                        <a:pt x="220" y="33"/>
                      </a:cubicBezTo>
                      <a:cubicBezTo>
                        <a:pt x="218" y="26"/>
                        <a:pt x="213" y="20"/>
                        <a:pt x="206" y="18"/>
                      </a:cubicBezTo>
                      <a:cubicBezTo>
                        <a:pt x="202" y="17"/>
                        <a:pt x="198" y="18"/>
                        <a:pt x="195" y="21"/>
                      </a:cubicBezTo>
                      <a:cubicBezTo>
                        <a:pt x="193" y="24"/>
                        <a:pt x="191" y="30"/>
                        <a:pt x="194" y="40"/>
                      </a:cubicBezTo>
                      <a:cubicBezTo>
                        <a:pt x="196" y="45"/>
                        <a:pt x="198" y="49"/>
                        <a:pt x="201" y="52"/>
                      </a:cubicBezTo>
                      <a:cubicBezTo>
                        <a:pt x="199" y="54"/>
                        <a:pt x="196" y="56"/>
                        <a:pt x="194" y="57"/>
                      </a:cubicBezTo>
                      <a:cubicBezTo>
                        <a:pt x="189" y="44"/>
                        <a:pt x="181" y="32"/>
                        <a:pt x="168" y="23"/>
                      </a:cubicBezTo>
                      <a:cubicBezTo>
                        <a:pt x="166" y="22"/>
                        <a:pt x="163" y="22"/>
                        <a:pt x="162" y="25"/>
                      </a:cubicBezTo>
                      <a:cubicBezTo>
                        <a:pt x="160" y="27"/>
                        <a:pt x="161" y="30"/>
                        <a:pt x="163" y="31"/>
                      </a:cubicBezTo>
                      <a:cubicBezTo>
                        <a:pt x="178" y="42"/>
                        <a:pt x="188" y="59"/>
                        <a:pt x="188" y="78"/>
                      </a:cubicBezTo>
                      <a:cubicBezTo>
                        <a:pt x="188" y="79"/>
                        <a:pt x="188" y="79"/>
                        <a:pt x="188" y="80"/>
                      </a:cubicBezTo>
                      <a:cubicBezTo>
                        <a:pt x="187" y="86"/>
                        <a:pt x="187" y="86"/>
                        <a:pt x="187" y="86"/>
                      </a:cubicBezTo>
                      <a:cubicBezTo>
                        <a:pt x="186" y="92"/>
                        <a:pt x="184" y="99"/>
                        <a:pt x="181" y="104"/>
                      </a:cubicBezTo>
                      <a:cubicBezTo>
                        <a:pt x="181" y="105"/>
                        <a:pt x="180" y="106"/>
                        <a:pt x="181" y="107"/>
                      </a:cubicBezTo>
                      <a:cubicBezTo>
                        <a:pt x="185" y="147"/>
                        <a:pt x="185" y="147"/>
                        <a:pt x="185" y="147"/>
                      </a:cubicBezTo>
                      <a:cubicBezTo>
                        <a:pt x="185" y="149"/>
                        <a:pt x="179" y="152"/>
                        <a:pt x="175" y="152"/>
                      </a:cubicBezTo>
                      <a:cubicBezTo>
                        <a:pt x="168" y="152"/>
                        <a:pt x="168" y="152"/>
                        <a:pt x="168" y="152"/>
                      </a:cubicBezTo>
                      <a:cubicBezTo>
                        <a:pt x="165" y="152"/>
                        <a:pt x="163" y="150"/>
                        <a:pt x="163" y="147"/>
                      </a:cubicBezTo>
                      <a:cubicBezTo>
                        <a:pt x="163" y="147"/>
                        <a:pt x="163" y="146"/>
                        <a:pt x="163" y="146"/>
                      </a:cubicBezTo>
                      <a:cubicBezTo>
                        <a:pt x="161" y="134"/>
                        <a:pt x="161" y="134"/>
                        <a:pt x="161" y="134"/>
                      </a:cubicBezTo>
                      <a:cubicBezTo>
                        <a:pt x="161" y="133"/>
                        <a:pt x="160" y="131"/>
                        <a:pt x="158" y="131"/>
                      </a:cubicBezTo>
                      <a:cubicBezTo>
                        <a:pt x="157" y="130"/>
                        <a:pt x="155" y="130"/>
                        <a:pt x="154" y="131"/>
                      </a:cubicBezTo>
                      <a:cubicBezTo>
                        <a:pt x="143" y="137"/>
                        <a:pt x="114" y="137"/>
                        <a:pt x="103" y="131"/>
                      </a:cubicBezTo>
                      <a:cubicBezTo>
                        <a:pt x="101" y="130"/>
                        <a:pt x="100" y="130"/>
                        <a:pt x="98" y="130"/>
                      </a:cubicBezTo>
                      <a:cubicBezTo>
                        <a:pt x="97" y="131"/>
                        <a:pt x="96" y="133"/>
                        <a:pt x="95" y="134"/>
                      </a:cubicBezTo>
                      <a:cubicBezTo>
                        <a:pt x="94" y="146"/>
                        <a:pt x="94" y="146"/>
                        <a:pt x="94" y="146"/>
                      </a:cubicBezTo>
                      <a:cubicBezTo>
                        <a:pt x="94" y="147"/>
                        <a:pt x="94" y="147"/>
                        <a:pt x="94" y="147"/>
                      </a:cubicBezTo>
                      <a:cubicBezTo>
                        <a:pt x="94" y="150"/>
                        <a:pt x="92" y="152"/>
                        <a:pt x="89" y="152"/>
                      </a:cubicBezTo>
                      <a:cubicBezTo>
                        <a:pt x="77" y="152"/>
                        <a:pt x="77" y="152"/>
                        <a:pt x="77" y="152"/>
                      </a:cubicBezTo>
                      <a:cubicBezTo>
                        <a:pt x="74" y="152"/>
                        <a:pt x="72" y="150"/>
                        <a:pt x="72" y="147"/>
                      </a:cubicBezTo>
                      <a:cubicBezTo>
                        <a:pt x="76" y="121"/>
                        <a:pt x="76" y="121"/>
                        <a:pt x="76" y="121"/>
                      </a:cubicBezTo>
                      <a:cubicBezTo>
                        <a:pt x="76" y="120"/>
                        <a:pt x="76" y="118"/>
                        <a:pt x="75" y="117"/>
                      </a:cubicBezTo>
                      <a:cubicBezTo>
                        <a:pt x="74" y="116"/>
                        <a:pt x="72" y="115"/>
                        <a:pt x="71" y="116"/>
                      </a:cubicBezTo>
                      <a:cubicBezTo>
                        <a:pt x="56" y="118"/>
                        <a:pt x="42" y="113"/>
                        <a:pt x="32" y="102"/>
                      </a:cubicBezTo>
                      <a:cubicBezTo>
                        <a:pt x="32" y="101"/>
                        <a:pt x="31" y="101"/>
                        <a:pt x="30" y="101"/>
                      </a:cubicBezTo>
                      <a:cubicBezTo>
                        <a:pt x="15" y="97"/>
                        <a:pt x="15" y="97"/>
                        <a:pt x="15" y="97"/>
                      </a:cubicBezTo>
                      <a:cubicBezTo>
                        <a:pt x="14" y="96"/>
                        <a:pt x="13" y="96"/>
                        <a:pt x="13" y="96"/>
                      </a:cubicBezTo>
                      <a:cubicBezTo>
                        <a:pt x="13" y="95"/>
                        <a:pt x="13" y="95"/>
                        <a:pt x="13" y="95"/>
                      </a:cubicBezTo>
                      <a:cubicBezTo>
                        <a:pt x="10" y="75"/>
                        <a:pt x="10" y="75"/>
                        <a:pt x="10" y="75"/>
                      </a:cubicBezTo>
                      <a:cubicBezTo>
                        <a:pt x="10" y="74"/>
                        <a:pt x="11" y="74"/>
                        <a:pt x="13" y="73"/>
                      </a:cubicBezTo>
                      <a:cubicBezTo>
                        <a:pt x="23" y="69"/>
                        <a:pt x="23" y="69"/>
                        <a:pt x="23" y="69"/>
                      </a:cubicBezTo>
                      <a:cubicBezTo>
                        <a:pt x="24" y="69"/>
                        <a:pt x="25" y="68"/>
                        <a:pt x="26" y="66"/>
                      </a:cubicBezTo>
                      <a:cubicBezTo>
                        <a:pt x="31" y="53"/>
                        <a:pt x="42" y="44"/>
                        <a:pt x="56" y="41"/>
                      </a:cubicBezTo>
                      <a:cubicBezTo>
                        <a:pt x="58" y="41"/>
                        <a:pt x="59" y="40"/>
                        <a:pt x="60" y="39"/>
                      </a:cubicBezTo>
                      <a:cubicBezTo>
                        <a:pt x="60" y="37"/>
                        <a:pt x="60" y="36"/>
                        <a:pt x="59" y="34"/>
                      </a:cubicBezTo>
                      <a:cubicBezTo>
                        <a:pt x="47" y="10"/>
                        <a:pt x="47" y="10"/>
                        <a:pt x="47" y="10"/>
                      </a:cubicBezTo>
                      <a:cubicBezTo>
                        <a:pt x="47" y="10"/>
                        <a:pt x="47" y="10"/>
                        <a:pt x="47" y="10"/>
                      </a:cubicBezTo>
                      <a:cubicBezTo>
                        <a:pt x="48" y="10"/>
                        <a:pt x="48" y="10"/>
                        <a:pt x="48" y="10"/>
                      </a:cubicBezTo>
                      <a:cubicBezTo>
                        <a:pt x="52" y="11"/>
                        <a:pt x="76" y="22"/>
                        <a:pt x="79" y="35"/>
                      </a:cubicBezTo>
                      <a:cubicBezTo>
                        <a:pt x="79" y="36"/>
                        <a:pt x="80" y="38"/>
                        <a:pt x="82" y="38"/>
                      </a:cubicBezTo>
                      <a:cubicBezTo>
                        <a:pt x="84" y="38"/>
                        <a:pt x="85" y="38"/>
                        <a:pt x="87" y="37"/>
                      </a:cubicBezTo>
                      <a:cubicBezTo>
                        <a:pt x="91" y="33"/>
                        <a:pt x="95" y="30"/>
                        <a:pt x="100" y="27"/>
                      </a:cubicBezTo>
                      <a:cubicBezTo>
                        <a:pt x="102" y="26"/>
                        <a:pt x="103" y="23"/>
                        <a:pt x="102" y="21"/>
                      </a:cubicBezTo>
                      <a:cubicBezTo>
                        <a:pt x="100" y="19"/>
                        <a:pt x="98" y="18"/>
                        <a:pt x="95" y="19"/>
                      </a:cubicBezTo>
                      <a:cubicBezTo>
                        <a:pt x="92" y="21"/>
                        <a:pt x="88" y="23"/>
                        <a:pt x="85" y="25"/>
                      </a:cubicBezTo>
                      <a:cubicBezTo>
                        <a:pt x="76" y="11"/>
                        <a:pt x="53" y="0"/>
                        <a:pt x="48" y="0"/>
                      </a:cubicBezTo>
                      <a:cubicBezTo>
                        <a:pt x="47" y="0"/>
                        <a:pt x="46" y="0"/>
                        <a:pt x="46" y="0"/>
                      </a:cubicBezTo>
                      <a:cubicBezTo>
                        <a:pt x="41" y="1"/>
                        <a:pt x="37" y="6"/>
                        <a:pt x="37" y="11"/>
                      </a:cubicBezTo>
                      <a:cubicBezTo>
                        <a:pt x="37" y="11"/>
                        <a:pt x="37" y="12"/>
                        <a:pt x="38" y="13"/>
                      </a:cubicBezTo>
                      <a:cubicBezTo>
                        <a:pt x="48" y="33"/>
                        <a:pt x="48" y="33"/>
                        <a:pt x="48" y="33"/>
                      </a:cubicBezTo>
                      <a:cubicBezTo>
                        <a:pt x="34" y="38"/>
                        <a:pt x="23" y="48"/>
                        <a:pt x="18" y="61"/>
                      </a:cubicBezTo>
                      <a:cubicBezTo>
                        <a:pt x="9" y="64"/>
                        <a:pt x="9" y="64"/>
                        <a:pt x="9" y="64"/>
                      </a:cubicBezTo>
                      <a:cubicBezTo>
                        <a:pt x="2" y="67"/>
                        <a:pt x="0" y="72"/>
                        <a:pt x="0" y="75"/>
                      </a:cubicBezTo>
                      <a:cubicBezTo>
                        <a:pt x="0" y="75"/>
                        <a:pt x="0" y="75"/>
                        <a:pt x="0" y="75"/>
                      </a:cubicBezTo>
                      <a:cubicBezTo>
                        <a:pt x="3" y="96"/>
                        <a:pt x="3" y="96"/>
                        <a:pt x="3" y="96"/>
                      </a:cubicBezTo>
                      <a:cubicBezTo>
                        <a:pt x="4" y="101"/>
                        <a:pt x="7" y="104"/>
                        <a:pt x="13" y="106"/>
                      </a:cubicBezTo>
                      <a:cubicBezTo>
                        <a:pt x="26" y="109"/>
                        <a:pt x="26" y="109"/>
                        <a:pt x="26" y="109"/>
                      </a:cubicBezTo>
                      <a:cubicBezTo>
                        <a:pt x="36" y="121"/>
                        <a:pt x="50" y="127"/>
                        <a:pt x="66" y="126"/>
                      </a:cubicBezTo>
                      <a:cubicBezTo>
                        <a:pt x="62" y="146"/>
                        <a:pt x="62" y="146"/>
                        <a:pt x="62" y="146"/>
                      </a:cubicBezTo>
                      <a:cubicBezTo>
                        <a:pt x="62" y="146"/>
                        <a:pt x="62" y="147"/>
                        <a:pt x="62" y="147"/>
                      </a:cubicBezTo>
                      <a:cubicBezTo>
                        <a:pt x="62" y="155"/>
                        <a:pt x="69" y="162"/>
                        <a:pt x="77" y="162"/>
                      </a:cubicBezTo>
                      <a:cubicBezTo>
                        <a:pt x="89" y="162"/>
                        <a:pt x="89" y="162"/>
                        <a:pt x="89" y="162"/>
                      </a:cubicBezTo>
                      <a:cubicBezTo>
                        <a:pt x="97" y="162"/>
                        <a:pt x="103" y="155"/>
                        <a:pt x="104" y="147"/>
                      </a:cubicBezTo>
                      <a:cubicBezTo>
                        <a:pt x="104" y="142"/>
                        <a:pt x="104" y="142"/>
                        <a:pt x="104" y="142"/>
                      </a:cubicBezTo>
                      <a:cubicBezTo>
                        <a:pt x="118" y="146"/>
                        <a:pt x="139" y="146"/>
                        <a:pt x="152" y="142"/>
                      </a:cubicBezTo>
                      <a:cubicBezTo>
                        <a:pt x="153" y="147"/>
                        <a:pt x="153" y="147"/>
                        <a:pt x="153" y="147"/>
                      </a:cubicBezTo>
                      <a:cubicBezTo>
                        <a:pt x="153" y="155"/>
                        <a:pt x="160" y="162"/>
                        <a:pt x="168" y="162"/>
                      </a:cubicBezTo>
                      <a:cubicBezTo>
                        <a:pt x="175" y="162"/>
                        <a:pt x="175" y="162"/>
                        <a:pt x="175" y="162"/>
                      </a:cubicBezTo>
                      <a:cubicBezTo>
                        <a:pt x="183" y="162"/>
                        <a:pt x="195" y="156"/>
                        <a:pt x="195" y="147"/>
                      </a:cubicBezTo>
                      <a:cubicBezTo>
                        <a:pt x="195" y="147"/>
                        <a:pt x="194" y="147"/>
                        <a:pt x="194" y="146"/>
                      </a:cubicBezTo>
                      <a:cubicBezTo>
                        <a:pt x="190" y="107"/>
                        <a:pt x="190" y="107"/>
                        <a:pt x="190" y="107"/>
                      </a:cubicBezTo>
                      <a:cubicBezTo>
                        <a:pt x="193" y="101"/>
                        <a:pt x="195" y="94"/>
                        <a:pt x="197" y="87"/>
                      </a:cubicBezTo>
                      <a:cubicBezTo>
                        <a:pt x="197" y="81"/>
                        <a:pt x="197" y="81"/>
                        <a:pt x="197" y="81"/>
                      </a:cubicBezTo>
                      <a:cubicBezTo>
                        <a:pt x="197" y="81"/>
                        <a:pt x="197" y="80"/>
                        <a:pt x="197" y="80"/>
                      </a:cubicBezTo>
                      <a:cubicBezTo>
                        <a:pt x="197" y="79"/>
                        <a:pt x="197" y="79"/>
                        <a:pt x="197" y="78"/>
                      </a:cubicBezTo>
                      <a:cubicBezTo>
                        <a:pt x="197" y="74"/>
                        <a:pt x="197" y="71"/>
                        <a:pt x="196" y="67"/>
                      </a:cubicBezTo>
                      <a:cubicBezTo>
                        <a:pt x="199" y="66"/>
                        <a:pt x="205" y="61"/>
                        <a:pt x="211" y="56"/>
                      </a:cubicBezTo>
                      <a:cubicBezTo>
                        <a:pt x="221" y="58"/>
                        <a:pt x="232" y="50"/>
                        <a:pt x="235" y="43"/>
                      </a:cubicBezTo>
                      <a:cubicBezTo>
                        <a:pt x="237" y="41"/>
                        <a:pt x="236" y="38"/>
                        <a:pt x="233" y="37"/>
                      </a:cubicBezTo>
                      <a:close/>
                      <a:moveTo>
                        <a:pt x="208" y="45"/>
                      </a:moveTo>
                      <a:cubicBezTo>
                        <a:pt x="206" y="43"/>
                        <a:pt x="205" y="41"/>
                        <a:pt x="204" y="37"/>
                      </a:cubicBezTo>
                      <a:cubicBezTo>
                        <a:pt x="201" y="31"/>
                        <a:pt x="202" y="28"/>
                        <a:pt x="203" y="28"/>
                      </a:cubicBezTo>
                      <a:cubicBezTo>
                        <a:pt x="203" y="27"/>
                        <a:pt x="203" y="27"/>
                        <a:pt x="203" y="27"/>
                      </a:cubicBezTo>
                      <a:cubicBezTo>
                        <a:pt x="204" y="27"/>
                        <a:pt x="204" y="27"/>
                        <a:pt x="204" y="27"/>
                      </a:cubicBezTo>
                      <a:cubicBezTo>
                        <a:pt x="207" y="28"/>
                        <a:pt x="210" y="31"/>
                        <a:pt x="211" y="35"/>
                      </a:cubicBezTo>
                      <a:cubicBezTo>
                        <a:pt x="212" y="38"/>
                        <a:pt x="210" y="42"/>
                        <a:pt x="208" y="45"/>
                      </a:cubicBezTo>
                      <a:close/>
                    </a:path>
                  </a:pathLst>
                </a:custGeom>
                <a:solidFill>
                  <a:srgbClr val="231F2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60512" tIns="30256" rIns="60512" bIns="30256" numCol="1" anchor="t" anchorCtr="0" compatLnSpc="1">
                  <a:prstTxWarp prst="textNoShape">
                    <a:avLst/>
                  </a:prstTxWarp>
                </a:bodyPr>
                <a:lstStyle/>
                <a:p>
                  <a:pPr defTabSz="685800">
                    <a:buClrTx/>
                    <a:defRPr/>
                  </a:pPr>
                  <a:endParaRPr lang="en-US" sz="1191" kern="1200">
                    <a:solidFill>
                      <a:srgbClr val="191918"/>
                    </a:solidFill>
                    <a:ea typeface="+mn-ea"/>
                    <a:cs typeface="+mn-cs"/>
                  </a:endParaRPr>
                </a:p>
              </p:txBody>
            </p:sp>
          </p:grpSp>
          <p:sp>
            <p:nvSpPr>
              <p:cNvPr id="45" name="Oval 44">
                <a:extLst>
                  <a:ext uri="{FF2B5EF4-FFF2-40B4-BE49-F238E27FC236}">
                    <a16:creationId xmlns:a16="http://schemas.microsoft.com/office/drawing/2014/main" id="{48D27A7B-BB1C-4E9B-AF55-05E4C87B8BC6}"/>
                  </a:ext>
                </a:extLst>
              </p:cNvPr>
              <p:cNvSpPr/>
              <p:nvPr/>
            </p:nvSpPr>
            <p:spPr>
              <a:xfrm>
                <a:off x="601957" y="3247744"/>
                <a:ext cx="640080" cy="640080"/>
              </a:xfrm>
              <a:prstGeom prst="ellipse">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buClrTx/>
                  <a:defRPr/>
                </a:pPr>
                <a:endParaRPr lang="en-US" sz="1350" kern="1200">
                  <a:solidFill>
                    <a:srgbClr val="FFFFFF"/>
                  </a:solidFill>
                  <a:latin typeface="Arial" panose="020B0604020202020204"/>
                </a:endParaRPr>
              </a:p>
            </p:txBody>
          </p:sp>
        </p:grpSp>
        <p:grpSp>
          <p:nvGrpSpPr>
            <p:cNvPr id="23" name="Group 22">
              <a:extLst>
                <a:ext uri="{FF2B5EF4-FFF2-40B4-BE49-F238E27FC236}">
                  <a16:creationId xmlns:a16="http://schemas.microsoft.com/office/drawing/2014/main" id="{5D4AF96A-4068-48BC-99A7-4C34AE3B5543}"/>
                </a:ext>
              </a:extLst>
            </p:cNvPr>
            <p:cNvGrpSpPr/>
            <p:nvPr/>
          </p:nvGrpSpPr>
          <p:grpSpPr>
            <a:xfrm>
              <a:off x="1158401" y="5384626"/>
              <a:ext cx="640080" cy="640082"/>
              <a:chOff x="634753" y="5385270"/>
              <a:chExt cx="640080" cy="640082"/>
            </a:xfrm>
          </p:grpSpPr>
          <p:grpSp>
            <p:nvGrpSpPr>
              <p:cNvPr id="38" name="Group 37">
                <a:extLst>
                  <a:ext uri="{FF2B5EF4-FFF2-40B4-BE49-F238E27FC236}">
                    <a16:creationId xmlns:a16="http://schemas.microsoft.com/office/drawing/2014/main" id="{158E1236-B941-4A3A-96A5-D59D363B116F}"/>
                  </a:ext>
                </a:extLst>
              </p:cNvPr>
              <p:cNvGrpSpPr/>
              <p:nvPr/>
            </p:nvGrpSpPr>
            <p:grpSpPr>
              <a:xfrm>
                <a:off x="696802" y="5633552"/>
                <a:ext cx="448333" cy="266920"/>
                <a:chOff x="761956" y="3338843"/>
                <a:chExt cx="448333" cy="266920"/>
              </a:xfrm>
            </p:grpSpPr>
            <p:sp>
              <p:nvSpPr>
                <p:cNvPr id="40" name="Freeform 57">
                  <a:extLst>
                    <a:ext uri="{FF2B5EF4-FFF2-40B4-BE49-F238E27FC236}">
                      <a16:creationId xmlns:a16="http://schemas.microsoft.com/office/drawing/2014/main" id="{DF1D4F32-327C-418B-91AE-FC873CE569ED}"/>
                    </a:ext>
                  </a:extLst>
                </p:cNvPr>
                <p:cNvSpPr>
                  <a:spLocks noEditPoints="1"/>
                </p:cNvSpPr>
                <p:nvPr/>
              </p:nvSpPr>
              <p:spPr bwMode="auto">
                <a:xfrm>
                  <a:off x="853066" y="3424712"/>
                  <a:ext cx="108864" cy="108864"/>
                </a:xfrm>
                <a:custGeom>
                  <a:avLst/>
                  <a:gdLst>
                    <a:gd name="T0" fmla="*/ 32 w 64"/>
                    <a:gd name="T1" fmla="*/ 0 h 64"/>
                    <a:gd name="T2" fmla="*/ 0 w 64"/>
                    <a:gd name="T3" fmla="*/ 32 h 64"/>
                    <a:gd name="T4" fmla="*/ 32 w 64"/>
                    <a:gd name="T5" fmla="*/ 64 h 64"/>
                    <a:gd name="T6" fmla="*/ 64 w 64"/>
                    <a:gd name="T7" fmla="*/ 32 h 64"/>
                    <a:gd name="T8" fmla="*/ 32 w 64"/>
                    <a:gd name="T9" fmla="*/ 0 h 64"/>
                    <a:gd name="T10" fmla="*/ 32 w 64"/>
                    <a:gd name="T11" fmla="*/ 54 h 64"/>
                    <a:gd name="T12" fmla="*/ 9 w 64"/>
                    <a:gd name="T13" fmla="*/ 32 h 64"/>
                    <a:gd name="T14" fmla="*/ 32 w 64"/>
                    <a:gd name="T15" fmla="*/ 9 h 64"/>
                    <a:gd name="T16" fmla="*/ 54 w 64"/>
                    <a:gd name="T17" fmla="*/ 32 h 64"/>
                    <a:gd name="T18" fmla="*/ 32 w 64"/>
                    <a:gd name="T19" fmla="*/ 54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4" h="64">
                      <a:moveTo>
                        <a:pt x="32" y="0"/>
                      </a:moveTo>
                      <a:cubicBezTo>
                        <a:pt x="14" y="0"/>
                        <a:pt x="0" y="14"/>
                        <a:pt x="0" y="32"/>
                      </a:cubicBezTo>
                      <a:cubicBezTo>
                        <a:pt x="0" y="49"/>
                        <a:pt x="14" y="64"/>
                        <a:pt x="32" y="64"/>
                      </a:cubicBezTo>
                      <a:cubicBezTo>
                        <a:pt x="50" y="64"/>
                        <a:pt x="64" y="49"/>
                        <a:pt x="64" y="32"/>
                      </a:cubicBezTo>
                      <a:cubicBezTo>
                        <a:pt x="64" y="14"/>
                        <a:pt x="50" y="0"/>
                        <a:pt x="32" y="0"/>
                      </a:cubicBezTo>
                      <a:close/>
                      <a:moveTo>
                        <a:pt x="32" y="54"/>
                      </a:moveTo>
                      <a:cubicBezTo>
                        <a:pt x="19" y="54"/>
                        <a:pt x="9" y="44"/>
                        <a:pt x="9" y="32"/>
                      </a:cubicBezTo>
                      <a:cubicBezTo>
                        <a:pt x="9" y="19"/>
                        <a:pt x="19" y="9"/>
                        <a:pt x="32" y="9"/>
                      </a:cubicBezTo>
                      <a:cubicBezTo>
                        <a:pt x="44" y="9"/>
                        <a:pt x="54" y="19"/>
                        <a:pt x="54" y="32"/>
                      </a:cubicBezTo>
                      <a:cubicBezTo>
                        <a:pt x="54" y="44"/>
                        <a:pt x="44" y="54"/>
                        <a:pt x="32" y="54"/>
                      </a:cubicBezTo>
                      <a:close/>
                    </a:path>
                  </a:pathLst>
                </a:custGeom>
                <a:solidFill>
                  <a:srgbClr val="231F2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60512" tIns="30256" rIns="60512" bIns="30256" numCol="1" anchor="t" anchorCtr="0" compatLnSpc="1">
                  <a:prstTxWarp prst="textNoShape">
                    <a:avLst/>
                  </a:prstTxWarp>
                </a:bodyPr>
                <a:lstStyle/>
                <a:p>
                  <a:pPr defTabSz="685800">
                    <a:buClrTx/>
                    <a:defRPr/>
                  </a:pPr>
                  <a:endParaRPr lang="en-US" sz="1191" kern="1200">
                    <a:solidFill>
                      <a:srgbClr val="191918"/>
                    </a:solidFill>
                    <a:ea typeface="+mn-ea"/>
                    <a:cs typeface="+mn-cs"/>
                  </a:endParaRPr>
                </a:p>
              </p:txBody>
            </p:sp>
            <p:sp>
              <p:nvSpPr>
                <p:cNvPr id="41" name="Freeform 58">
                  <a:extLst>
                    <a:ext uri="{FF2B5EF4-FFF2-40B4-BE49-F238E27FC236}">
                      <a16:creationId xmlns:a16="http://schemas.microsoft.com/office/drawing/2014/main" id="{12447908-367E-49B3-A09D-0AC53394FD5E}"/>
                    </a:ext>
                  </a:extLst>
                </p:cNvPr>
                <p:cNvSpPr>
                  <a:spLocks noEditPoints="1"/>
                </p:cNvSpPr>
                <p:nvPr/>
              </p:nvSpPr>
              <p:spPr bwMode="auto">
                <a:xfrm>
                  <a:off x="761956" y="3338843"/>
                  <a:ext cx="266918" cy="266920"/>
                </a:xfrm>
                <a:custGeom>
                  <a:avLst/>
                  <a:gdLst>
                    <a:gd name="T0" fmla="*/ 136 w 157"/>
                    <a:gd name="T1" fmla="*/ 61 h 157"/>
                    <a:gd name="T2" fmla="*/ 141 w 157"/>
                    <a:gd name="T3" fmla="*/ 37 h 157"/>
                    <a:gd name="T4" fmla="*/ 126 w 157"/>
                    <a:gd name="T5" fmla="*/ 16 h 157"/>
                    <a:gd name="T6" fmla="*/ 107 w 157"/>
                    <a:gd name="T7" fmla="*/ 26 h 157"/>
                    <a:gd name="T8" fmla="*/ 94 w 157"/>
                    <a:gd name="T9" fmla="*/ 5 h 157"/>
                    <a:gd name="T10" fmla="*/ 68 w 157"/>
                    <a:gd name="T11" fmla="*/ 1 h 157"/>
                    <a:gd name="T12" fmla="*/ 62 w 157"/>
                    <a:gd name="T13" fmla="*/ 22 h 157"/>
                    <a:gd name="T14" fmla="*/ 37 w 157"/>
                    <a:gd name="T15" fmla="*/ 16 h 157"/>
                    <a:gd name="T16" fmla="*/ 24 w 157"/>
                    <a:gd name="T17" fmla="*/ 23 h 157"/>
                    <a:gd name="T18" fmla="*/ 16 w 157"/>
                    <a:gd name="T19" fmla="*/ 31 h 157"/>
                    <a:gd name="T20" fmla="*/ 27 w 157"/>
                    <a:gd name="T21" fmla="*/ 51 h 157"/>
                    <a:gd name="T22" fmla="*/ 5 w 157"/>
                    <a:gd name="T23" fmla="*/ 64 h 157"/>
                    <a:gd name="T24" fmla="*/ 0 w 157"/>
                    <a:gd name="T25" fmla="*/ 78 h 157"/>
                    <a:gd name="T26" fmla="*/ 1 w 157"/>
                    <a:gd name="T27" fmla="*/ 89 h 157"/>
                    <a:gd name="T28" fmla="*/ 22 w 157"/>
                    <a:gd name="T29" fmla="*/ 96 h 157"/>
                    <a:gd name="T30" fmla="*/ 16 w 157"/>
                    <a:gd name="T31" fmla="*/ 120 h 157"/>
                    <a:gd name="T32" fmla="*/ 23 w 157"/>
                    <a:gd name="T33" fmla="*/ 133 h 157"/>
                    <a:gd name="T34" fmla="*/ 32 w 157"/>
                    <a:gd name="T35" fmla="*/ 141 h 157"/>
                    <a:gd name="T36" fmla="*/ 51 w 157"/>
                    <a:gd name="T37" fmla="*/ 131 h 157"/>
                    <a:gd name="T38" fmla="*/ 64 w 157"/>
                    <a:gd name="T39" fmla="*/ 152 h 157"/>
                    <a:gd name="T40" fmla="*/ 79 w 157"/>
                    <a:gd name="T41" fmla="*/ 157 h 157"/>
                    <a:gd name="T42" fmla="*/ 94 w 157"/>
                    <a:gd name="T43" fmla="*/ 152 h 157"/>
                    <a:gd name="T44" fmla="*/ 107 w 157"/>
                    <a:gd name="T45" fmla="*/ 131 h 157"/>
                    <a:gd name="T46" fmla="*/ 126 w 157"/>
                    <a:gd name="T47" fmla="*/ 141 h 157"/>
                    <a:gd name="T48" fmla="*/ 141 w 157"/>
                    <a:gd name="T49" fmla="*/ 120 h 157"/>
                    <a:gd name="T50" fmla="*/ 136 w 157"/>
                    <a:gd name="T51" fmla="*/ 96 h 157"/>
                    <a:gd name="T52" fmla="*/ 156 w 157"/>
                    <a:gd name="T53" fmla="*/ 89 h 157"/>
                    <a:gd name="T54" fmla="*/ 156 w 157"/>
                    <a:gd name="T55" fmla="*/ 68 h 157"/>
                    <a:gd name="T56" fmla="*/ 147 w 157"/>
                    <a:gd name="T57" fmla="*/ 85 h 157"/>
                    <a:gd name="T58" fmla="*/ 127 w 157"/>
                    <a:gd name="T59" fmla="*/ 90 h 157"/>
                    <a:gd name="T60" fmla="*/ 122 w 157"/>
                    <a:gd name="T61" fmla="*/ 110 h 157"/>
                    <a:gd name="T62" fmla="*/ 123 w 157"/>
                    <a:gd name="T63" fmla="*/ 131 h 157"/>
                    <a:gd name="T64" fmla="*/ 105 w 157"/>
                    <a:gd name="T65" fmla="*/ 121 h 157"/>
                    <a:gd name="T66" fmla="*/ 87 w 157"/>
                    <a:gd name="T67" fmla="*/ 131 h 157"/>
                    <a:gd name="T68" fmla="*/ 73 w 157"/>
                    <a:gd name="T69" fmla="*/ 147 h 157"/>
                    <a:gd name="T70" fmla="*/ 67 w 157"/>
                    <a:gd name="T71" fmla="*/ 127 h 157"/>
                    <a:gd name="T72" fmla="*/ 48 w 157"/>
                    <a:gd name="T73" fmla="*/ 121 h 157"/>
                    <a:gd name="T74" fmla="*/ 31 w 157"/>
                    <a:gd name="T75" fmla="*/ 128 h 157"/>
                    <a:gd name="T76" fmla="*/ 26 w 157"/>
                    <a:gd name="T77" fmla="*/ 123 h 157"/>
                    <a:gd name="T78" fmla="*/ 36 w 157"/>
                    <a:gd name="T79" fmla="*/ 105 h 157"/>
                    <a:gd name="T80" fmla="*/ 27 w 157"/>
                    <a:gd name="T81" fmla="*/ 87 h 157"/>
                    <a:gd name="T82" fmla="*/ 10 w 157"/>
                    <a:gd name="T83" fmla="*/ 80 h 157"/>
                    <a:gd name="T84" fmla="*/ 10 w 157"/>
                    <a:gd name="T85" fmla="*/ 73 h 157"/>
                    <a:gd name="T86" fmla="*/ 31 w 157"/>
                    <a:gd name="T87" fmla="*/ 67 h 157"/>
                    <a:gd name="T88" fmla="*/ 36 w 157"/>
                    <a:gd name="T89" fmla="*/ 47 h 157"/>
                    <a:gd name="T90" fmla="*/ 30 w 157"/>
                    <a:gd name="T91" fmla="*/ 31 h 157"/>
                    <a:gd name="T92" fmla="*/ 35 w 157"/>
                    <a:gd name="T93" fmla="*/ 26 h 157"/>
                    <a:gd name="T94" fmla="*/ 53 w 157"/>
                    <a:gd name="T95" fmla="*/ 36 h 157"/>
                    <a:gd name="T96" fmla="*/ 71 w 157"/>
                    <a:gd name="T97" fmla="*/ 26 h 157"/>
                    <a:gd name="T98" fmla="*/ 85 w 157"/>
                    <a:gd name="T99" fmla="*/ 10 h 157"/>
                    <a:gd name="T100" fmla="*/ 91 w 157"/>
                    <a:gd name="T101" fmla="*/ 30 h 157"/>
                    <a:gd name="T102" fmla="*/ 110 w 157"/>
                    <a:gd name="T103" fmla="*/ 36 h 157"/>
                    <a:gd name="T104" fmla="*/ 131 w 157"/>
                    <a:gd name="T105" fmla="*/ 34 h 157"/>
                    <a:gd name="T106" fmla="*/ 121 w 157"/>
                    <a:gd name="T107" fmla="*/ 53 h 157"/>
                    <a:gd name="T108" fmla="*/ 131 w 157"/>
                    <a:gd name="T109" fmla="*/ 71 h 157"/>
                    <a:gd name="T110" fmla="*/ 148 w 157"/>
                    <a:gd name="T111" fmla="*/ 79 h 1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57" h="157">
                      <a:moveTo>
                        <a:pt x="152" y="64"/>
                      </a:moveTo>
                      <a:cubicBezTo>
                        <a:pt x="136" y="61"/>
                        <a:pt x="136" y="61"/>
                        <a:pt x="136" y="61"/>
                      </a:cubicBezTo>
                      <a:cubicBezTo>
                        <a:pt x="134" y="58"/>
                        <a:pt x="133" y="54"/>
                        <a:pt x="131" y="51"/>
                      </a:cubicBezTo>
                      <a:cubicBezTo>
                        <a:pt x="141" y="37"/>
                        <a:pt x="141" y="37"/>
                        <a:pt x="141" y="37"/>
                      </a:cubicBezTo>
                      <a:cubicBezTo>
                        <a:pt x="143" y="35"/>
                        <a:pt x="143" y="33"/>
                        <a:pt x="141" y="31"/>
                      </a:cubicBezTo>
                      <a:cubicBezTo>
                        <a:pt x="137" y="26"/>
                        <a:pt x="132" y="20"/>
                        <a:pt x="126" y="16"/>
                      </a:cubicBezTo>
                      <a:cubicBezTo>
                        <a:pt x="124" y="15"/>
                        <a:pt x="122" y="15"/>
                        <a:pt x="120" y="16"/>
                      </a:cubicBezTo>
                      <a:cubicBezTo>
                        <a:pt x="107" y="26"/>
                        <a:pt x="107" y="26"/>
                        <a:pt x="107" y="26"/>
                      </a:cubicBezTo>
                      <a:cubicBezTo>
                        <a:pt x="103" y="25"/>
                        <a:pt x="100" y="23"/>
                        <a:pt x="96" y="22"/>
                      </a:cubicBezTo>
                      <a:cubicBezTo>
                        <a:pt x="94" y="5"/>
                        <a:pt x="94" y="5"/>
                        <a:pt x="94" y="5"/>
                      </a:cubicBezTo>
                      <a:cubicBezTo>
                        <a:pt x="94" y="3"/>
                        <a:pt x="92" y="1"/>
                        <a:pt x="90" y="1"/>
                      </a:cubicBezTo>
                      <a:cubicBezTo>
                        <a:pt x="82" y="0"/>
                        <a:pt x="75" y="0"/>
                        <a:pt x="68" y="1"/>
                      </a:cubicBezTo>
                      <a:cubicBezTo>
                        <a:pt x="66" y="1"/>
                        <a:pt x="64" y="3"/>
                        <a:pt x="64" y="5"/>
                      </a:cubicBezTo>
                      <a:cubicBezTo>
                        <a:pt x="62" y="22"/>
                        <a:pt x="62" y="22"/>
                        <a:pt x="62" y="22"/>
                      </a:cubicBezTo>
                      <a:cubicBezTo>
                        <a:pt x="58" y="23"/>
                        <a:pt x="54" y="25"/>
                        <a:pt x="51" y="26"/>
                      </a:cubicBezTo>
                      <a:cubicBezTo>
                        <a:pt x="37" y="16"/>
                        <a:pt x="37" y="16"/>
                        <a:pt x="37" y="16"/>
                      </a:cubicBezTo>
                      <a:cubicBezTo>
                        <a:pt x="36" y="15"/>
                        <a:pt x="33" y="15"/>
                        <a:pt x="32" y="16"/>
                      </a:cubicBezTo>
                      <a:cubicBezTo>
                        <a:pt x="29" y="18"/>
                        <a:pt x="26" y="20"/>
                        <a:pt x="24" y="23"/>
                      </a:cubicBezTo>
                      <a:cubicBezTo>
                        <a:pt x="23" y="24"/>
                        <a:pt x="23" y="24"/>
                        <a:pt x="23" y="24"/>
                      </a:cubicBezTo>
                      <a:cubicBezTo>
                        <a:pt x="20" y="26"/>
                        <a:pt x="18" y="29"/>
                        <a:pt x="16" y="31"/>
                      </a:cubicBezTo>
                      <a:cubicBezTo>
                        <a:pt x="15" y="33"/>
                        <a:pt x="15" y="35"/>
                        <a:pt x="16" y="37"/>
                      </a:cubicBezTo>
                      <a:cubicBezTo>
                        <a:pt x="27" y="51"/>
                        <a:pt x="27" y="51"/>
                        <a:pt x="27" y="51"/>
                      </a:cubicBezTo>
                      <a:cubicBezTo>
                        <a:pt x="25" y="54"/>
                        <a:pt x="23" y="58"/>
                        <a:pt x="22" y="61"/>
                      </a:cubicBezTo>
                      <a:cubicBezTo>
                        <a:pt x="5" y="64"/>
                        <a:pt x="5" y="64"/>
                        <a:pt x="5" y="64"/>
                      </a:cubicBezTo>
                      <a:cubicBezTo>
                        <a:pt x="3" y="64"/>
                        <a:pt x="2" y="66"/>
                        <a:pt x="1" y="68"/>
                      </a:cubicBezTo>
                      <a:cubicBezTo>
                        <a:pt x="1" y="71"/>
                        <a:pt x="1" y="74"/>
                        <a:pt x="0" y="78"/>
                      </a:cubicBezTo>
                      <a:cubicBezTo>
                        <a:pt x="0" y="80"/>
                        <a:pt x="0" y="80"/>
                        <a:pt x="0" y="80"/>
                      </a:cubicBezTo>
                      <a:cubicBezTo>
                        <a:pt x="1" y="83"/>
                        <a:pt x="1" y="86"/>
                        <a:pt x="1" y="89"/>
                      </a:cubicBezTo>
                      <a:cubicBezTo>
                        <a:pt x="2" y="92"/>
                        <a:pt x="3" y="93"/>
                        <a:pt x="5" y="94"/>
                      </a:cubicBezTo>
                      <a:cubicBezTo>
                        <a:pt x="22" y="96"/>
                        <a:pt x="22" y="96"/>
                        <a:pt x="22" y="96"/>
                      </a:cubicBezTo>
                      <a:cubicBezTo>
                        <a:pt x="23" y="100"/>
                        <a:pt x="25" y="103"/>
                        <a:pt x="27" y="107"/>
                      </a:cubicBezTo>
                      <a:cubicBezTo>
                        <a:pt x="16" y="120"/>
                        <a:pt x="16" y="120"/>
                        <a:pt x="16" y="120"/>
                      </a:cubicBezTo>
                      <a:cubicBezTo>
                        <a:pt x="15" y="122"/>
                        <a:pt x="15" y="124"/>
                        <a:pt x="16" y="126"/>
                      </a:cubicBezTo>
                      <a:cubicBezTo>
                        <a:pt x="18" y="128"/>
                        <a:pt x="20" y="131"/>
                        <a:pt x="23" y="133"/>
                      </a:cubicBezTo>
                      <a:cubicBezTo>
                        <a:pt x="24" y="135"/>
                        <a:pt x="24" y="135"/>
                        <a:pt x="24" y="135"/>
                      </a:cubicBezTo>
                      <a:cubicBezTo>
                        <a:pt x="26" y="137"/>
                        <a:pt x="29" y="139"/>
                        <a:pt x="32" y="141"/>
                      </a:cubicBezTo>
                      <a:cubicBezTo>
                        <a:pt x="33" y="142"/>
                        <a:pt x="36" y="142"/>
                        <a:pt x="37" y="141"/>
                      </a:cubicBezTo>
                      <a:cubicBezTo>
                        <a:pt x="51" y="131"/>
                        <a:pt x="51" y="131"/>
                        <a:pt x="51" y="131"/>
                      </a:cubicBezTo>
                      <a:cubicBezTo>
                        <a:pt x="54" y="133"/>
                        <a:pt x="58" y="134"/>
                        <a:pt x="62" y="135"/>
                      </a:cubicBezTo>
                      <a:cubicBezTo>
                        <a:pt x="64" y="152"/>
                        <a:pt x="64" y="152"/>
                        <a:pt x="64" y="152"/>
                      </a:cubicBezTo>
                      <a:cubicBezTo>
                        <a:pt x="64" y="154"/>
                        <a:pt x="66" y="156"/>
                        <a:pt x="68" y="156"/>
                      </a:cubicBezTo>
                      <a:cubicBezTo>
                        <a:pt x="72" y="157"/>
                        <a:pt x="75" y="157"/>
                        <a:pt x="79" y="157"/>
                      </a:cubicBezTo>
                      <a:cubicBezTo>
                        <a:pt x="82" y="157"/>
                        <a:pt x="86" y="157"/>
                        <a:pt x="90" y="156"/>
                      </a:cubicBezTo>
                      <a:cubicBezTo>
                        <a:pt x="92" y="156"/>
                        <a:pt x="94" y="154"/>
                        <a:pt x="94" y="152"/>
                      </a:cubicBezTo>
                      <a:cubicBezTo>
                        <a:pt x="96" y="135"/>
                        <a:pt x="96" y="135"/>
                        <a:pt x="96" y="135"/>
                      </a:cubicBezTo>
                      <a:cubicBezTo>
                        <a:pt x="100" y="134"/>
                        <a:pt x="103" y="133"/>
                        <a:pt x="107" y="131"/>
                      </a:cubicBezTo>
                      <a:cubicBezTo>
                        <a:pt x="120" y="141"/>
                        <a:pt x="120" y="141"/>
                        <a:pt x="120" y="141"/>
                      </a:cubicBezTo>
                      <a:cubicBezTo>
                        <a:pt x="122" y="142"/>
                        <a:pt x="124" y="142"/>
                        <a:pt x="126" y="141"/>
                      </a:cubicBezTo>
                      <a:cubicBezTo>
                        <a:pt x="132" y="137"/>
                        <a:pt x="137" y="132"/>
                        <a:pt x="141" y="126"/>
                      </a:cubicBezTo>
                      <a:cubicBezTo>
                        <a:pt x="143" y="124"/>
                        <a:pt x="143" y="122"/>
                        <a:pt x="141" y="120"/>
                      </a:cubicBezTo>
                      <a:cubicBezTo>
                        <a:pt x="131" y="107"/>
                        <a:pt x="131" y="107"/>
                        <a:pt x="131" y="107"/>
                      </a:cubicBezTo>
                      <a:cubicBezTo>
                        <a:pt x="133" y="103"/>
                        <a:pt x="134" y="99"/>
                        <a:pt x="136" y="96"/>
                      </a:cubicBezTo>
                      <a:cubicBezTo>
                        <a:pt x="152" y="94"/>
                        <a:pt x="152" y="94"/>
                        <a:pt x="152" y="94"/>
                      </a:cubicBezTo>
                      <a:cubicBezTo>
                        <a:pt x="154" y="93"/>
                        <a:pt x="156" y="92"/>
                        <a:pt x="156" y="89"/>
                      </a:cubicBezTo>
                      <a:cubicBezTo>
                        <a:pt x="157" y="86"/>
                        <a:pt x="157" y="82"/>
                        <a:pt x="157" y="79"/>
                      </a:cubicBezTo>
                      <a:cubicBezTo>
                        <a:pt x="157" y="75"/>
                        <a:pt x="157" y="71"/>
                        <a:pt x="156" y="68"/>
                      </a:cubicBezTo>
                      <a:cubicBezTo>
                        <a:pt x="156" y="66"/>
                        <a:pt x="154" y="64"/>
                        <a:pt x="152" y="64"/>
                      </a:cubicBezTo>
                      <a:close/>
                      <a:moveTo>
                        <a:pt x="147" y="85"/>
                      </a:moveTo>
                      <a:cubicBezTo>
                        <a:pt x="131" y="87"/>
                        <a:pt x="131" y="87"/>
                        <a:pt x="131" y="87"/>
                      </a:cubicBezTo>
                      <a:cubicBezTo>
                        <a:pt x="129" y="87"/>
                        <a:pt x="128" y="88"/>
                        <a:pt x="127" y="90"/>
                      </a:cubicBezTo>
                      <a:cubicBezTo>
                        <a:pt x="126" y="95"/>
                        <a:pt x="124" y="100"/>
                        <a:pt x="121" y="104"/>
                      </a:cubicBezTo>
                      <a:cubicBezTo>
                        <a:pt x="120" y="106"/>
                        <a:pt x="120" y="108"/>
                        <a:pt x="122" y="110"/>
                      </a:cubicBezTo>
                      <a:cubicBezTo>
                        <a:pt x="131" y="123"/>
                        <a:pt x="131" y="123"/>
                        <a:pt x="131" y="123"/>
                      </a:cubicBezTo>
                      <a:cubicBezTo>
                        <a:pt x="129" y="126"/>
                        <a:pt x="126" y="129"/>
                        <a:pt x="123" y="131"/>
                      </a:cubicBezTo>
                      <a:cubicBezTo>
                        <a:pt x="110" y="121"/>
                        <a:pt x="110" y="121"/>
                        <a:pt x="110" y="121"/>
                      </a:cubicBezTo>
                      <a:cubicBezTo>
                        <a:pt x="109" y="120"/>
                        <a:pt x="106" y="120"/>
                        <a:pt x="105" y="121"/>
                      </a:cubicBezTo>
                      <a:cubicBezTo>
                        <a:pt x="100" y="124"/>
                        <a:pt x="96" y="126"/>
                        <a:pt x="91" y="127"/>
                      </a:cubicBezTo>
                      <a:cubicBezTo>
                        <a:pt x="89" y="127"/>
                        <a:pt x="87" y="129"/>
                        <a:pt x="87" y="131"/>
                      </a:cubicBezTo>
                      <a:cubicBezTo>
                        <a:pt x="85" y="147"/>
                        <a:pt x="85" y="147"/>
                        <a:pt x="85" y="147"/>
                      </a:cubicBezTo>
                      <a:cubicBezTo>
                        <a:pt x="81" y="147"/>
                        <a:pt x="77" y="147"/>
                        <a:pt x="73" y="147"/>
                      </a:cubicBezTo>
                      <a:cubicBezTo>
                        <a:pt x="71" y="131"/>
                        <a:pt x="71" y="131"/>
                        <a:pt x="71" y="131"/>
                      </a:cubicBezTo>
                      <a:cubicBezTo>
                        <a:pt x="71" y="129"/>
                        <a:pt x="69" y="127"/>
                        <a:pt x="67" y="127"/>
                      </a:cubicBezTo>
                      <a:cubicBezTo>
                        <a:pt x="62" y="126"/>
                        <a:pt x="57" y="124"/>
                        <a:pt x="53" y="121"/>
                      </a:cubicBezTo>
                      <a:cubicBezTo>
                        <a:pt x="51" y="120"/>
                        <a:pt x="49" y="120"/>
                        <a:pt x="48" y="121"/>
                      </a:cubicBezTo>
                      <a:cubicBezTo>
                        <a:pt x="35" y="131"/>
                        <a:pt x="35" y="131"/>
                        <a:pt x="35" y="131"/>
                      </a:cubicBezTo>
                      <a:cubicBezTo>
                        <a:pt x="33" y="130"/>
                        <a:pt x="32" y="129"/>
                        <a:pt x="31" y="128"/>
                      </a:cubicBezTo>
                      <a:cubicBezTo>
                        <a:pt x="30" y="127"/>
                        <a:pt x="30" y="127"/>
                        <a:pt x="30" y="127"/>
                      </a:cubicBezTo>
                      <a:cubicBezTo>
                        <a:pt x="28" y="125"/>
                        <a:pt x="27" y="124"/>
                        <a:pt x="26" y="123"/>
                      </a:cubicBezTo>
                      <a:cubicBezTo>
                        <a:pt x="36" y="110"/>
                        <a:pt x="36" y="110"/>
                        <a:pt x="36" y="110"/>
                      </a:cubicBezTo>
                      <a:cubicBezTo>
                        <a:pt x="37" y="108"/>
                        <a:pt x="38" y="106"/>
                        <a:pt x="36" y="105"/>
                      </a:cubicBezTo>
                      <a:cubicBezTo>
                        <a:pt x="34" y="100"/>
                        <a:pt x="32" y="95"/>
                        <a:pt x="31" y="90"/>
                      </a:cubicBezTo>
                      <a:cubicBezTo>
                        <a:pt x="30" y="88"/>
                        <a:pt x="28" y="87"/>
                        <a:pt x="27" y="87"/>
                      </a:cubicBezTo>
                      <a:cubicBezTo>
                        <a:pt x="10" y="84"/>
                        <a:pt x="10" y="84"/>
                        <a:pt x="10" y="84"/>
                      </a:cubicBezTo>
                      <a:cubicBezTo>
                        <a:pt x="10" y="83"/>
                        <a:pt x="10" y="81"/>
                        <a:pt x="10" y="80"/>
                      </a:cubicBezTo>
                      <a:cubicBezTo>
                        <a:pt x="10" y="78"/>
                        <a:pt x="10" y="78"/>
                        <a:pt x="10" y="78"/>
                      </a:cubicBezTo>
                      <a:cubicBezTo>
                        <a:pt x="10" y="76"/>
                        <a:pt x="10" y="74"/>
                        <a:pt x="10" y="73"/>
                      </a:cubicBezTo>
                      <a:cubicBezTo>
                        <a:pt x="27" y="71"/>
                        <a:pt x="27" y="71"/>
                        <a:pt x="27" y="71"/>
                      </a:cubicBezTo>
                      <a:cubicBezTo>
                        <a:pt x="28" y="70"/>
                        <a:pt x="30" y="69"/>
                        <a:pt x="31" y="67"/>
                      </a:cubicBezTo>
                      <a:cubicBezTo>
                        <a:pt x="32" y="62"/>
                        <a:pt x="34" y="57"/>
                        <a:pt x="36" y="53"/>
                      </a:cubicBezTo>
                      <a:cubicBezTo>
                        <a:pt x="38" y="51"/>
                        <a:pt x="37" y="49"/>
                        <a:pt x="36" y="47"/>
                      </a:cubicBezTo>
                      <a:cubicBezTo>
                        <a:pt x="26" y="34"/>
                        <a:pt x="26" y="34"/>
                        <a:pt x="26" y="34"/>
                      </a:cubicBezTo>
                      <a:cubicBezTo>
                        <a:pt x="27" y="33"/>
                        <a:pt x="28" y="32"/>
                        <a:pt x="30" y="31"/>
                      </a:cubicBezTo>
                      <a:cubicBezTo>
                        <a:pt x="31" y="29"/>
                        <a:pt x="31" y="29"/>
                        <a:pt x="31" y="29"/>
                      </a:cubicBezTo>
                      <a:cubicBezTo>
                        <a:pt x="32" y="28"/>
                        <a:pt x="33" y="27"/>
                        <a:pt x="35" y="26"/>
                      </a:cubicBezTo>
                      <a:cubicBezTo>
                        <a:pt x="48" y="36"/>
                        <a:pt x="48" y="36"/>
                        <a:pt x="48" y="36"/>
                      </a:cubicBezTo>
                      <a:cubicBezTo>
                        <a:pt x="49" y="37"/>
                        <a:pt x="51" y="37"/>
                        <a:pt x="53" y="36"/>
                      </a:cubicBezTo>
                      <a:cubicBezTo>
                        <a:pt x="57" y="34"/>
                        <a:pt x="62" y="32"/>
                        <a:pt x="67" y="30"/>
                      </a:cubicBezTo>
                      <a:cubicBezTo>
                        <a:pt x="69" y="30"/>
                        <a:pt x="71" y="28"/>
                        <a:pt x="71" y="26"/>
                      </a:cubicBezTo>
                      <a:cubicBezTo>
                        <a:pt x="73" y="10"/>
                        <a:pt x="73" y="10"/>
                        <a:pt x="73" y="10"/>
                      </a:cubicBezTo>
                      <a:cubicBezTo>
                        <a:pt x="77" y="10"/>
                        <a:pt x="81" y="10"/>
                        <a:pt x="85" y="10"/>
                      </a:cubicBezTo>
                      <a:cubicBezTo>
                        <a:pt x="87" y="26"/>
                        <a:pt x="87" y="26"/>
                        <a:pt x="87" y="26"/>
                      </a:cubicBezTo>
                      <a:cubicBezTo>
                        <a:pt x="87" y="28"/>
                        <a:pt x="89" y="30"/>
                        <a:pt x="91" y="30"/>
                      </a:cubicBezTo>
                      <a:cubicBezTo>
                        <a:pt x="96" y="32"/>
                        <a:pt x="100" y="34"/>
                        <a:pt x="105" y="36"/>
                      </a:cubicBezTo>
                      <a:cubicBezTo>
                        <a:pt x="106" y="37"/>
                        <a:pt x="109" y="37"/>
                        <a:pt x="110" y="36"/>
                      </a:cubicBezTo>
                      <a:cubicBezTo>
                        <a:pt x="123" y="26"/>
                        <a:pt x="123" y="26"/>
                        <a:pt x="123" y="26"/>
                      </a:cubicBezTo>
                      <a:cubicBezTo>
                        <a:pt x="126" y="29"/>
                        <a:pt x="129" y="31"/>
                        <a:pt x="131" y="34"/>
                      </a:cubicBezTo>
                      <a:cubicBezTo>
                        <a:pt x="122" y="47"/>
                        <a:pt x="122" y="47"/>
                        <a:pt x="122" y="47"/>
                      </a:cubicBezTo>
                      <a:cubicBezTo>
                        <a:pt x="120" y="49"/>
                        <a:pt x="120" y="51"/>
                        <a:pt x="121" y="53"/>
                      </a:cubicBezTo>
                      <a:cubicBezTo>
                        <a:pt x="124" y="57"/>
                        <a:pt x="126" y="62"/>
                        <a:pt x="127" y="67"/>
                      </a:cubicBezTo>
                      <a:cubicBezTo>
                        <a:pt x="128" y="69"/>
                        <a:pt x="129" y="70"/>
                        <a:pt x="131" y="71"/>
                      </a:cubicBezTo>
                      <a:cubicBezTo>
                        <a:pt x="147" y="73"/>
                        <a:pt x="147" y="73"/>
                        <a:pt x="147" y="73"/>
                      </a:cubicBezTo>
                      <a:cubicBezTo>
                        <a:pt x="148" y="75"/>
                        <a:pt x="148" y="77"/>
                        <a:pt x="148" y="79"/>
                      </a:cubicBezTo>
                      <a:cubicBezTo>
                        <a:pt x="148" y="81"/>
                        <a:pt x="148" y="83"/>
                        <a:pt x="147" y="85"/>
                      </a:cubicBezTo>
                      <a:close/>
                    </a:path>
                  </a:pathLst>
                </a:custGeom>
                <a:solidFill>
                  <a:srgbClr val="231F2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60512" tIns="30256" rIns="60512" bIns="30256" numCol="1" anchor="t" anchorCtr="0" compatLnSpc="1">
                  <a:prstTxWarp prst="textNoShape">
                    <a:avLst/>
                  </a:prstTxWarp>
                </a:bodyPr>
                <a:lstStyle/>
                <a:p>
                  <a:pPr defTabSz="685800">
                    <a:buClrTx/>
                    <a:defRPr/>
                  </a:pPr>
                  <a:endParaRPr lang="en-US" sz="1191" kern="1200">
                    <a:solidFill>
                      <a:srgbClr val="191918"/>
                    </a:solidFill>
                    <a:ea typeface="+mn-ea"/>
                    <a:cs typeface="+mn-cs"/>
                  </a:endParaRPr>
                </a:p>
              </p:txBody>
            </p:sp>
            <p:sp>
              <p:nvSpPr>
                <p:cNvPr id="42" name="Freeform 59">
                  <a:extLst>
                    <a:ext uri="{FF2B5EF4-FFF2-40B4-BE49-F238E27FC236}">
                      <a16:creationId xmlns:a16="http://schemas.microsoft.com/office/drawing/2014/main" id="{DDD40AAD-E5FF-4EBC-84D8-9F42782B44D5}"/>
                    </a:ext>
                  </a:extLst>
                </p:cNvPr>
                <p:cNvSpPr>
                  <a:spLocks noEditPoints="1"/>
                </p:cNvSpPr>
                <p:nvPr/>
              </p:nvSpPr>
              <p:spPr bwMode="auto">
                <a:xfrm>
                  <a:off x="1085666" y="3430211"/>
                  <a:ext cx="78221" cy="78220"/>
                </a:xfrm>
                <a:custGeom>
                  <a:avLst/>
                  <a:gdLst>
                    <a:gd name="T0" fmla="*/ 31 w 46"/>
                    <a:gd name="T1" fmla="*/ 2 h 46"/>
                    <a:gd name="T2" fmla="*/ 23 w 46"/>
                    <a:gd name="T3" fmla="*/ 0 h 46"/>
                    <a:gd name="T4" fmla="*/ 2 w 46"/>
                    <a:gd name="T5" fmla="*/ 14 h 46"/>
                    <a:gd name="T6" fmla="*/ 2 w 46"/>
                    <a:gd name="T7" fmla="*/ 32 h 46"/>
                    <a:gd name="T8" fmla="*/ 14 w 46"/>
                    <a:gd name="T9" fmla="*/ 44 h 46"/>
                    <a:gd name="T10" fmla="*/ 23 w 46"/>
                    <a:gd name="T11" fmla="*/ 46 h 46"/>
                    <a:gd name="T12" fmla="*/ 43 w 46"/>
                    <a:gd name="T13" fmla="*/ 32 h 46"/>
                    <a:gd name="T14" fmla="*/ 43 w 46"/>
                    <a:gd name="T15" fmla="*/ 14 h 46"/>
                    <a:gd name="T16" fmla="*/ 31 w 46"/>
                    <a:gd name="T17" fmla="*/ 2 h 46"/>
                    <a:gd name="T18" fmla="*/ 35 w 46"/>
                    <a:gd name="T19" fmla="*/ 28 h 46"/>
                    <a:gd name="T20" fmla="*/ 23 w 46"/>
                    <a:gd name="T21" fmla="*/ 36 h 46"/>
                    <a:gd name="T22" fmla="*/ 18 w 46"/>
                    <a:gd name="T23" fmla="*/ 35 h 46"/>
                    <a:gd name="T24" fmla="*/ 11 w 46"/>
                    <a:gd name="T25" fmla="*/ 28 h 46"/>
                    <a:gd name="T26" fmla="*/ 11 w 46"/>
                    <a:gd name="T27" fmla="*/ 18 h 46"/>
                    <a:gd name="T28" fmla="*/ 23 w 46"/>
                    <a:gd name="T29" fmla="*/ 10 h 46"/>
                    <a:gd name="T30" fmla="*/ 28 w 46"/>
                    <a:gd name="T31" fmla="*/ 11 h 46"/>
                    <a:gd name="T32" fmla="*/ 35 w 46"/>
                    <a:gd name="T33" fmla="*/ 18 h 46"/>
                    <a:gd name="T34" fmla="*/ 35 w 46"/>
                    <a:gd name="T35" fmla="*/ 28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6" h="46">
                      <a:moveTo>
                        <a:pt x="31" y="2"/>
                      </a:moveTo>
                      <a:cubicBezTo>
                        <a:pt x="28" y="1"/>
                        <a:pt x="26" y="0"/>
                        <a:pt x="23" y="0"/>
                      </a:cubicBezTo>
                      <a:cubicBezTo>
                        <a:pt x="13" y="0"/>
                        <a:pt x="5" y="6"/>
                        <a:pt x="2" y="14"/>
                      </a:cubicBezTo>
                      <a:cubicBezTo>
                        <a:pt x="0" y="20"/>
                        <a:pt x="0" y="26"/>
                        <a:pt x="2" y="32"/>
                      </a:cubicBezTo>
                      <a:cubicBezTo>
                        <a:pt x="4" y="37"/>
                        <a:pt x="9" y="42"/>
                        <a:pt x="14" y="44"/>
                      </a:cubicBezTo>
                      <a:cubicBezTo>
                        <a:pt x="17" y="45"/>
                        <a:pt x="20" y="46"/>
                        <a:pt x="23" y="46"/>
                      </a:cubicBezTo>
                      <a:cubicBezTo>
                        <a:pt x="32" y="46"/>
                        <a:pt x="40" y="40"/>
                        <a:pt x="43" y="32"/>
                      </a:cubicBezTo>
                      <a:cubicBezTo>
                        <a:pt x="46" y="26"/>
                        <a:pt x="46" y="20"/>
                        <a:pt x="43" y="14"/>
                      </a:cubicBezTo>
                      <a:cubicBezTo>
                        <a:pt x="41" y="9"/>
                        <a:pt x="37" y="4"/>
                        <a:pt x="31" y="2"/>
                      </a:cubicBezTo>
                      <a:close/>
                      <a:moveTo>
                        <a:pt x="35" y="28"/>
                      </a:moveTo>
                      <a:cubicBezTo>
                        <a:pt x="33" y="33"/>
                        <a:pt x="28" y="36"/>
                        <a:pt x="23" y="36"/>
                      </a:cubicBezTo>
                      <a:cubicBezTo>
                        <a:pt x="21" y="36"/>
                        <a:pt x="19" y="36"/>
                        <a:pt x="18" y="35"/>
                      </a:cubicBezTo>
                      <a:cubicBezTo>
                        <a:pt x="15" y="34"/>
                        <a:pt x="12" y="31"/>
                        <a:pt x="11" y="28"/>
                      </a:cubicBezTo>
                      <a:cubicBezTo>
                        <a:pt x="9" y="25"/>
                        <a:pt x="9" y="21"/>
                        <a:pt x="11" y="18"/>
                      </a:cubicBezTo>
                      <a:cubicBezTo>
                        <a:pt x="13" y="13"/>
                        <a:pt x="17" y="10"/>
                        <a:pt x="23" y="10"/>
                      </a:cubicBezTo>
                      <a:cubicBezTo>
                        <a:pt x="24" y="10"/>
                        <a:pt x="26" y="10"/>
                        <a:pt x="28" y="11"/>
                      </a:cubicBezTo>
                      <a:cubicBezTo>
                        <a:pt x="31" y="12"/>
                        <a:pt x="33" y="15"/>
                        <a:pt x="35" y="18"/>
                      </a:cubicBezTo>
                      <a:cubicBezTo>
                        <a:pt x="36" y="21"/>
                        <a:pt x="36" y="25"/>
                        <a:pt x="35" y="28"/>
                      </a:cubicBezTo>
                      <a:close/>
                    </a:path>
                  </a:pathLst>
                </a:custGeom>
                <a:solidFill>
                  <a:srgbClr val="231F2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60512" tIns="30256" rIns="60512" bIns="30256" numCol="1" anchor="t" anchorCtr="0" compatLnSpc="1">
                  <a:prstTxWarp prst="textNoShape">
                    <a:avLst/>
                  </a:prstTxWarp>
                </a:bodyPr>
                <a:lstStyle/>
                <a:p>
                  <a:pPr defTabSz="685800">
                    <a:buClrTx/>
                    <a:defRPr/>
                  </a:pPr>
                  <a:endParaRPr lang="en-US" sz="1191" kern="1200">
                    <a:solidFill>
                      <a:srgbClr val="191918"/>
                    </a:solidFill>
                    <a:ea typeface="+mn-ea"/>
                    <a:cs typeface="+mn-cs"/>
                  </a:endParaRPr>
                </a:p>
              </p:txBody>
            </p:sp>
            <p:sp>
              <p:nvSpPr>
                <p:cNvPr id="43" name="Freeform 60">
                  <a:extLst>
                    <a:ext uri="{FF2B5EF4-FFF2-40B4-BE49-F238E27FC236}">
                      <a16:creationId xmlns:a16="http://schemas.microsoft.com/office/drawing/2014/main" id="{951B0D04-C981-4793-B3DC-0A442BE632AE}"/>
                    </a:ext>
                  </a:extLst>
                </p:cNvPr>
                <p:cNvSpPr>
                  <a:spLocks noEditPoints="1"/>
                </p:cNvSpPr>
                <p:nvPr/>
              </p:nvSpPr>
              <p:spPr bwMode="auto">
                <a:xfrm>
                  <a:off x="1018366" y="3383269"/>
                  <a:ext cx="191923" cy="193536"/>
                </a:xfrm>
                <a:custGeom>
                  <a:avLst/>
                  <a:gdLst>
                    <a:gd name="T0" fmla="*/ 101 w 113"/>
                    <a:gd name="T1" fmla="*/ 60 h 114"/>
                    <a:gd name="T2" fmla="*/ 110 w 113"/>
                    <a:gd name="T3" fmla="*/ 48 h 114"/>
                    <a:gd name="T4" fmla="*/ 106 w 113"/>
                    <a:gd name="T5" fmla="*/ 27 h 114"/>
                    <a:gd name="T6" fmla="*/ 90 w 113"/>
                    <a:gd name="T7" fmla="*/ 28 h 114"/>
                    <a:gd name="T8" fmla="*/ 88 w 113"/>
                    <a:gd name="T9" fmla="*/ 12 h 114"/>
                    <a:gd name="T10" fmla="*/ 79 w 113"/>
                    <a:gd name="T11" fmla="*/ 3 h 114"/>
                    <a:gd name="T12" fmla="*/ 66 w 113"/>
                    <a:gd name="T13" fmla="*/ 3 h 114"/>
                    <a:gd name="T14" fmla="*/ 53 w 113"/>
                    <a:gd name="T15" fmla="*/ 13 h 114"/>
                    <a:gd name="T16" fmla="*/ 42 w 113"/>
                    <a:gd name="T17" fmla="*/ 1 h 114"/>
                    <a:gd name="T18" fmla="*/ 34 w 113"/>
                    <a:gd name="T19" fmla="*/ 4 h 114"/>
                    <a:gd name="T20" fmla="*/ 25 w 113"/>
                    <a:gd name="T21" fmla="*/ 13 h 114"/>
                    <a:gd name="T22" fmla="*/ 23 w 113"/>
                    <a:gd name="T23" fmla="*/ 29 h 114"/>
                    <a:gd name="T24" fmla="*/ 7 w 113"/>
                    <a:gd name="T25" fmla="*/ 28 h 114"/>
                    <a:gd name="T26" fmla="*/ 3 w 113"/>
                    <a:gd name="T27" fmla="*/ 36 h 114"/>
                    <a:gd name="T28" fmla="*/ 3 w 113"/>
                    <a:gd name="T29" fmla="*/ 48 h 114"/>
                    <a:gd name="T30" fmla="*/ 13 w 113"/>
                    <a:gd name="T31" fmla="*/ 61 h 114"/>
                    <a:gd name="T32" fmla="*/ 1 w 113"/>
                    <a:gd name="T33" fmla="*/ 72 h 114"/>
                    <a:gd name="T34" fmla="*/ 3 w 113"/>
                    <a:gd name="T35" fmla="*/ 80 h 114"/>
                    <a:gd name="T36" fmla="*/ 12 w 113"/>
                    <a:gd name="T37" fmla="*/ 89 h 114"/>
                    <a:gd name="T38" fmla="*/ 28 w 113"/>
                    <a:gd name="T39" fmla="*/ 91 h 114"/>
                    <a:gd name="T40" fmla="*/ 28 w 113"/>
                    <a:gd name="T41" fmla="*/ 107 h 114"/>
                    <a:gd name="T42" fmla="*/ 42 w 113"/>
                    <a:gd name="T43" fmla="*/ 113 h 114"/>
                    <a:gd name="T44" fmla="*/ 48 w 113"/>
                    <a:gd name="T45" fmla="*/ 111 h 114"/>
                    <a:gd name="T46" fmla="*/ 60 w 113"/>
                    <a:gd name="T47" fmla="*/ 101 h 114"/>
                    <a:gd name="T48" fmla="*/ 71 w 113"/>
                    <a:gd name="T49" fmla="*/ 113 h 114"/>
                    <a:gd name="T50" fmla="*/ 88 w 113"/>
                    <a:gd name="T51" fmla="*/ 101 h 114"/>
                    <a:gd name="T52" fmla="*/ 90 w 113"/>
                    <a:gd name="T53" fmla="*/ 85 h 114"/>
                    <a:gd name="T54" fmla="*/ 107 w 113"/>
                    <a:gd name="T55" fmla="*/ 86 h 114"/>
                    <a:gd name="T56" fmla="*/ 113 w 113"/>
                    <a:gd name="T57" fmla="*/ 71 h 114"/>
                    <a:gd name="T58" fmla="*/ 101 w 113"/>
                    <a:gd name="T59" fmla="*/ 75 h 114"/>
                    <a:gd name="T60" fmla="*/ 90 w 113"/>
                    <a:gd name="T61" fmla="*/ 75 h 114"/>
                    <a:gd name="T62" fmla="*/ 77 w 113"/>
                    <a:gd name="T63" fmla="*/ 85 h 114"/>
                    <a:gd name="T64" fmla="*/ 78 w 113"/>
                    <a:gd name="T65" fmla="*/ 100 h 114"/>
                    <a:gd name="T66" fmla="*/ 67 w 113"/>
                    <a:gd name="T67" fmla="*/ 93 h 114"/>
                    <a:gd name="T68" fmla="*/ 51 w 113"/>
                    <a:gd name="T69" fmla="*/ 91 h 114"/>
                    <a:gd name="T70" fmla="*/ 41 w 113"/>
                    <a:gd name="T71" fmla="*/ 103 h 114"/>
                    <a:gd name="T72" fmla="*/ 36 w 113"/>
                    <a:gd name="T73" fmla="*/ 100 h 114"/>
                    <a:gd name="T74" fmla="*/ 36 w 113"/>
                    <a:gd name="T75" fmla="*/ 85 h 114"/>
                    <a:gd name="T76" fmla="*/ 24 w 113"/>
                    <a:gd name="T77" fmla="*/ 76 h 114"/>
                    <a:gd name="T78" fmla="*/ 12 w 113"/>
                    <a:gd name="T79" fmla="*/ 76 h 114"/>
                    <a:gd name="T80" fmla="*/ 11 w 113"/>
                    <a:gd name="T81" fmla="*/ 73 h 114"/>
                    <a:gd name="T82" fmla="*/ 23 w 113"/>
                    <a:gd name="T83" fmla="*/ 63 h 114"/>
                    <a:gd name="T84" fmla="*/ 20 w 113"/>
                    <a:gd name="T85" fmla="*/ 47 h 114"/>
                    <a:gd name="T86" fmla="*/ 12 w 113"/>
                    <a:gd name="T87" fmla="*/ 39 h 114"/>
                    <a:gd name="T88" fmla="*/ 13 w 113"/>
                    <a:gd name="T89" fmla="*/ 36 h 114"/>
                    <a:gd name="T90" fmla="*/ 29 w 113"/>
                    <a:gd name="T91" fmla="*/ 37 h 114"/>
                    <a:gd name="T92" fmla="*/ 38 w 113"/>
                    <a:gd name="T93" fmla="*/ 24 h 114"/>
                    <a:gd name="T94" fmla="*/ 37 w 113"/>
                    <a:gd name="T95" fmla="*/ 13 h 114"/>
                    <a:gd name="T96" fmla="*/ 41 w 113"/>
                    <a:gd name="T97" fmla="*/ 11 h 114"/>
                    <a:gd name="T98" fmla="*/ 51 w 113"/>
                    <a:gd name="T99" fmla="*/ 23 h 114"/>
                    <a:gd name="T100" fmla="*/ 67 w 113"/>
                    <a:gd name="T101" fmla="*/ 21 h 114"/>
                    <a:gd name="T102" fmla="*/ 75 w 113"/>
                    <a:gd name="T103" fmla="*/ 12 h 114"/>
                    <a:gd name="T104" fmla="*/ 75 w 113"/>
                    <a:gd name="T105" fmla="*/ 24 h 114"/>
                    <a:gd name="T106" fmla="*/ 84 w 113"/>
                    <a:gd name="T107" fmla="*/ 37 h 114"/>
                    <a:gd name="T108" fmla="*/ 100 w 113"/>
                    <a:gd name="T109" fmla="*/ 36 h 114"/>
                    <a:gd name="T110" fmla="*/ 93 w 113"/>
                    <a:gd name="T111" fmla="*/ 47 h 114"/>
                    <a:gd name="T112" fmla="*/ 91 w 113"/>
                    <a:gd name="T113" fmla="*/ 62 h 114"/>
                    <a:gd name="T114" fmla="*/ 102 w 113"/>
                    <a:gd name="T115" fmla="*/ 72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13" h="114">
                      <a:moveTo>
                        <a:pt x="110" y="66"/>
                      </a:moveTo>
                      <a:cubicBezTo>
                        <a:pt x="101" y="60"/>
                        <a:pt x="101" y="60"/>
                        <a:pt x="101" y="60"/>
                      </a:cubicBezTo>
                      <a:cubicBezTo>
                        <a:pt x="101" y="58"/>
                        <a:pt x="101" y="56"/>
                        <a:pt x="101" y="53"/>
                      </a:cubicBezTo>
                      <a:cubicBezTo>
                        <a:pt x="110" y="48"/>
                        <a:pt x="110" y="48"/>
                        <a:pt x="110" y="48"/>
                      </a:cubicBezTo>
                      <a:cubicBezTo>
                        <a:pt x="112" y="47"/>
                        <a:pt x="113" y="44"/>
                        <a:pt x="113" y="42"/>
                      </a:cubicBezTo>
                      <a:cubicBezTo>
                        <a:pt x="111" y="37"/>
                        <a:pt x="109" y="32"/>
                        <a:pt x="106" y="27"/>
                      </a:cubicBezTo>
                      <a:cubicBezTo>
                        <a:pt x="105" y="26"/>
                        <a:pt x="103" y="25"/>
                        <a:pt x="101" y="25"/>
                      </a:cubicBezTo>
                      <a:cubicBezTo>
                        <a:pt x="90" y="28"/>
                        <a:pt x="90" y="28"/>
                        <a:pt x="90" y="28"/>
                      </a:cubicBezTo>
                      <a:cubicBezTo>
                        <a:pt x="89" y="26"/>
                        <a:pt x="87" y="25"/>
                        <a:pt x="85" y="23"/>
                      </a:cubicBezTo>
                      <a:cubicBezTo>
                        <a:pt x="88" y="12"/>
                        <a:pt x="88" y="12"/>
                        <a:pt x="88" y="12"/>
                      </a:cubicBezTo>
                      <a:cubicBezTo>
                        <a:pt x="89" y="10"/>
                        <a:pt x="88" y="8"/>
                        <a:pt x="86" y="7"/>
                      </a:cubicBezTo>
                      <a:cubicBezTo>
                        <a:pt x="83" y="6"/>
                        <a:pt x="81" y="4"/>
                        <a:pt x="79" y="3"/>
                      </a:cubicBezTo>
                      <a:cubicBezTo>
                        <a:pt x="76" y="2"/>
                        <a:pt x="74" y="2"/>
                        <a:pt x="71" y="1"/>
                      </a:cubicBezTo>
                      <a:cubicBezTo>
                        <a:pt x="69" y="0"/>
                        <a:pt x="67" y="1"/>
                        <a:pt x="66" y="3"/>
                      </a:cubicBezTo>
                      <a:cubicBezTo>
                        <a:pt x="60" y="13"/>
                        <a:pt x="60" y="13"/>
                        <a:pt x="60" y="13"/>
                      </a:cubicBezTo>
                      <a:cubicBezTo>
                        <a:pt x="58" y="13"/>
                        <a:pt x="55" y="13"/>
                        <a:pt x="53" y="13"/>
                      </a:cubicBezTo>
                      <a:cubicBezTo>
                        <a:pt x="47" y="3"/>
                        <a:pt x="47" y="3"/>
                        <a:pt x="47" y="3"/>
                      </a:cubicBezTo>
                      <a:cubicBezTo>
                        <a:pt x="46" y="1"/>
                        <a:pt x="44" y="0"/>
                        <a:pt x="42" y="1"/>
                      </a:cubicBezTo>
                      <a:cubicBezTo>
                        <a:pt x="39" y="2"/>
                        <a:pt x="37" y="2"/>
                        <a:pt x="35" y="3"/>
                      </a:cubicBezTo>
                      <a:cubicBezTo>
                        <a:pt x="34" y="4"/>
                        <a:pt x="34" y="4"/>
                        <a:pt x="34" y="4"/>
                      </a:cubicBezTo>
                      <a:cubicBezTo>
                        <a:pt x="31" y="5"/>
                        <a:pt x="29" y="6"/>
                        <a:pt x="27" y="7"/>
                      </a:cubicBezTo>
                      <a:cubicBezTo>
                        <a:pt x="25" y="8"/>
                        <a:pt x="24" y="10"/>
                        <a:pt x="25" y="13"/>
                      </a:cubicBezTo>
                      <a:cubicBezTo>
                        <a:pt x="28" y="24"/>
                        <a:pt x="28" y="24"/>
                        <a:pt x="28" y="24"/>
                      </a:cubicBezTo>
                      <a:cubicBezTo>
                        <a:pt x="26" y="25"/>
                        <a:pt x="24" y="27"/>
                        <a:pt x="23" y="29"/>
                      </a:cubicBezTo>
                      <a:cubicBezTo>
                        <a:pt x="12" y="26"/>
                        <a:pt x="12" y="26"/>
                        <a:pt x="12" y="26"/>
                      </a:cubicBezTo>
                      <a:cubicBezTo>
                        <a:pt x="10" y="25"/>
                        <a:pt x="8" y="26"/>
                        <a:pt x="7" y="28"/>
                      </a:cubicBezTo>
                      <a:cubicBezTo>
                        <a:pt x="5" y="30"/>
                        <a:pt x="4" y="32"/>
                        <a:pt x="3" y="34"/>
                      </a:cubicBezTo>
                      <a:cubicBezTo>
                        <a:pt x="3" y="36"/>
                        <a:pt x="3" y="36"/>
                        <a:pt x="3" y="36"/>
                      </a:cubicBezTo>
                      <a:cubicBezTo>
                        <a:pt x="2" y="38"/>
                        <a:pt x="1" y="40"/>
                        <a:pt x="1" y="43"/>
                      </a:cubicBezTo>
                      <a:cubicBezTo>
                        <a:pt x="0" y="45"/>
                        <a:pt x="1" y="47"/>
                        <a:pt x="3" y="48"/>
                      </a:cubicBezTo>
                      <a:cubicBezTo>
                        <a:pt x="13" y="54"/>
                        <a:pt x="13" y="54"/>
                        <a:pt x="13" y="54"/>
                      </a:cubicBezTo>
                      <a:cubicBezTo>
                        <a:pt x="12" y="56"/>
                        <a:pt x="12" y="58"/>
                        <a:pt x="13" y="61"/>
                      </a:cubicBezTo>
                      <a:cubicBezTo>
                        <a:pt x="3" y="66"/>
                        <a:pt x="3" y="66"/>
                        <a:pt x="3" y="66"/>
                      </a:cubicBezTo>
                      <a:cubicBezTo>
                        <a:pt x="1" y="68"/>
                        <a:pt x="0" y="70"/>
                        <a:pt x="1" y="72"/>
                      </a:cubicBezTo>
                      <a:cubicBezTo>
                        <a:pt x="1" y="74"/>
                        <a:pt x="2" y="77"/>
                        <a:pt x="3" y="79"/>
                      </a:cubicBezTo>
                      <a:cubicBezTo>
                        <a:pt x="3" y="80"/>
                        <a:pt x="3" y="80"/>
                        <a:pt x="3" y="80"/>
                      </a:cubicBezTo>
                      <a:cubicBezTo>
                        <a:pt x="4" y="82"/>
                        <a:pt x="6" y="84"/>
                        <a:pt x="7" y="87"/>
                      </a:cubicBezTo>
                      <a:cubicBezTo>
                        <a:pt x="8" y="88"/>
                        <a:pt x="10" y="89"/>
                        <a:pt x="12" y="89"/>
                      </a:cubicBezTo>
                      <a:cubicBezTo>
                        <a:pt x="23" y="86"/>
                        <a:pt x="23" y="86"/>
                        <a:pt x="23" y="86"/>
                      </a:cubicBezTo>
                      <a:cubicBezTo>
                        <a:pt x="25" y="88"/>
                        <a:pt x="26" y="89"/>
                        <a:pt x="28" y="91"/>
                      </a:cubicBezTo>
                      <a:cubicBezTo>
                        <a:pt x="25" y="102"/>
                        <a:pt x="25" y="102"/>
                        <a:pt x="25" y="102"/>
                      </a:cubicBezTo>
                      <a:cubicBezTo>
                        <a:pt x="25" y="104"/>
                        <a:pt x="26" y="106"/>
                        <a:pt x="28" y="107"/>
                      </a:cubicBezTo>
                      <a:cubicBezTo>
                        <a:pt x="30" y="108"/>
                        <a:pt x="32" y="110"/>
                        <a:pt x="35" y="111"/>
                      </a:cubicBezTo>
                      <a:cubicBezTo>
                        <a:pt x="37" y="112"/>
                        <a:pt x="40" y="112"/>
                        <a:pt x="42" y="113"/>
                      </a:cubicBezTo>
                      <a:cubicBezTo>
                        <a:pt x="43" y="113"/>
                        <a:pt x="43" y="113"/>
                        <a:pt x="44" y="113"/>
                      </a:cubicBezTo>
                      <a:cubicBezTo>
                        <a:pt x="45" y="113"/>
                        <a:pt x="47" y="112"/>
                        <a:pt x="48" y="111"/>
                      </a:cubicBezTo>
                      <a:cubicBezTo>
                        <a:pt x="53" y="101"/>
                        <a:pt x="53" y="101"/>
                        <a:pt x="53" y="101"/>
                      </a:cubicBezTo>
                      <a:cubicBezTo>
                        <a:pt x="56" y="101"/>
                        <a:pt x="58" y="101"/>
                        <a:pt x="60" y="101"/>
                      </a:cubicBezTo>
                      <a:cubicBezTo>
                        <a:pt x="66" y="111"/>
                        <a:pt x="66" y="111"/>
                        <a:pt x="66" y="111"/>
                      </a:cubicBezTo>
                      <a:cubicBezTo>
                        <a:pt x="67" y="113"/>
                        <a:pt x="69" y="114"/>
                        <a:pt x="71" y="113"/>
                      </a:cubicBezTo>
                      <a:cubicBezTo>
                        <a:pt x="77" y="112"/>
                        <a:pt x="82" y="110"/>
                        <a:pt x="86" y="107"/>
                      </a:cubicBezTo>
                      <a:cubicBezTo>
                        <a:pt x="88" y="106"/>
                        <a:pt x="89" y="104"/>
                        <a:pt x="88" y="101"/>
                      </a:cubicBezTo>
                      <a:cubicBezTo>
                        <a:pt x="85" y="90"/>
                        <a:pt x="85" y="90"/>
                        <a:pt x="85" y="90"/>
                      </a:cubicBezTo>
                      <a:cubicBezTo>
                        <a:pt x="87" y="89"/>
                        <a:pt x="89" y="87"/>
                        <a:pt x="90" y="85"/>
                      </a:cubicBezTo>
                      <a:cubicBezTo>
                        <a:pt x="101" y="88"/>
                        <a:pt x="101" y="88"/>
                        <a:pt x="101" y="88"/>
                      </a:cubicBezTo>
                      <a:cubicBezTo>
                        <a:pt x="103" y="89"/>
                        <a:pt x="106" y="88"/>
                        <a:pt x="107" y="86"/>
                      </a:cubicBezTo>
                      <a:cubicBezTo>
                        <a:pt x="108" y="84"/>
                        <a:pt x="109" y="81"/>
                        <a:pt x="110" y="79"/>
                      </a:cubicBezTo>
                      <a:cubicBezTo>
                        <a:pt x="111" y="77"/>
                        <a:pt x="112" y="74"/>
                        <a:pt x="113" y="71"/>
                      </a:cubicBezTo>
                      <a:cubicBezTo>
                        <a:pt x="113" y="69"/>
                        <a:pt x="112" y="67"/>
                        <a:pt x="110" y="66"/>
                      </a:cubicBezTo>
                      <a:close/>
                      <a:moveTo>
                        <a:pt x="101" y="75"/>
                      </a:moveTo>
                      <a:cubicBezTo>
                        <a:pt x="101" y="76"/>
                        <a:pt x="101" y="77"/>
                        <a:pt x="100" y="78"/>
                      </a:cubicBezTo>
                      <a:cubicBezTo>
                        <a:pt x="90" y="75"/>
                        <a:pt x="90" y="75"/>
                        <a:pt x="90" y="75"/>
                      </a:cubicBezTo>
                      <a:cubicBezTo>
                        <a:pt x="88" y="75"/>
                        <a:pt x="86" y="76"/>
                        <a:pt x="85" y="77"/>
                      </a:cubicBezTo>
                      <a:cubicBezTo>
                        <a:pt x="83" y="80"/>
                        <a:pt x="80" y="83"/>
                        <a:pt x="77" y="85"/>
                      </a:cubicBezTo>
                      <a:cubicBezTo>
                        <a:pt x="75" y="86"/>
                        <a:pt x="75" y="88"/>
                        <a:pt x="75" y="90"/>
                      </a:cubicBezTo>
                      <a:cubicBezTo>
                        <a:pt x="78" y="100"/>
                        <a:pt x="78" y="100"/>
                        <a:pt x="78" y="100"/>
                      </a:cubicBezTo>
                      <a:cubicBezTo>
                        <a:pt x="76" y="101"/>
                        <a:pt x="74" y="102"/>
                        <a:pt x="72" y="103"/>
                      </a:cubicBezTo>
                      <a:cubicBezTo>
                        <a:pt x="67" y="93"/>
                        <a:pt x="67" y="93"/>
                        <a:pt x="67" y="93"/>
                      </a:cubicBezTo>
                      <a:cubicBezTo>
                        <a:pt x="66" y="92"/>
                        <a:pt x="64" y="91"/>
                        <a:pt x="62" y="91"/>
                      </a:cubicBezTo>
                      <a:cubicBezTo>
                        <a:pt x="59" y="92"/>
                        <a:pt x="55" y="92"/>
                        <a:pt x="51" y="91"/>
                      </a:cubicBezTo>
                      <a:cubicBezTo>
                        <a:pt x="49" y="91"/>
                        <a:pt x="48" y="92"/>
                        <a:pt x="47" y="93"/>
                      </a:cubicBezTo>
                      <a:cubicBezTo>
                        <a:pt x="41" y="103"/>
                        <a:pt x="41" y="103"/>
                        <a:pt x="41" y="103"/>
                      </a:cubicBezTo>
                      <a:cubicBezTo>
                        <a:pt x="40" y="102"/>
                        <a:pt x="39" y="102"/>
                        <a:pt x="38" y="102"/>
                      </a:cubicBezTo>
                      <a:cubicBezTo>
                        <a:pt x="37" y="101"/>
                        <a:pt x="36" y="101"/>
                        <a:pt x="36" y="100"/>
                      </a:cubicBezTo>
                      <a:cubicBezTo>
                        <a:pt x="38" y="90"/>
                        <a:pt x="38" y="90"/>
                        <a:pt x="38" y="90"/>
                      </a:cubicBezTo>
                      <a:cubicBezTo>
                        <a:pt x="39" y="88"/>
                        <a:pt x="38" y="86"/>
                        <a:pt x="36" y="85"/>
                      </a:cubicBezTo>
                      <a:cubicBezTo>
                        <a:pt x="34" y="83"/>
                        <a:pt x="31" y="80"/>
                        <a:pt x="29" y="77"/>
                      </a:cubicBezTo>
                      <a:cubicBezTo>
                        <a:pt x="28" y="76"/>
                        <a:pt x="26" y="75"/>
                        <a:pt x="24" y="76"/>
                      </a:cubicBezTo>
                      <a:cubicBezTo>
                        <a:pt x="13" y="78"/>
                        <a:pt x="13" y="78"/>
                        <a:pt x="13" y="78"/>
                      </a:cubicBezTo>
                      <a:cubicBezTo>
                        <a:pt x="13" y="78"/>
                        <a:pt x="13" y="77"/>
                        <a:pt x="12" y="76"/>
                      </a:cubicBezTo>
                      <a:cubicBezTo>
                        <a:pt x="12" y="75"/>
                        <a:pt x="12" y="75"/>
                        <a:pt x="12" y="75"/>
                      </a:cubicBezTo>
                      <a:cubicBezTo>
                        <a:pt x="12" y="74"/>
                        <a:pt x="11" y="74"/>
                        <a:pt x="11" y="73"/>
                      </a:cubicBezTo>
                      <a:cubicBezTo>
                        <a:pt x="20" y="67"/>
                        <a:pt x="20" y="67"/>
                        <a:pt x="20" y="67"/>
                      </a:cubicBezTo>
                      <a:cubicBezTo>
                        <a:pt x="22" y="66"/>
                        <a:pt x="23" y="64"/>
                        <a:pt x="23" y="63"/>
                      </a:cubicBezTo>
                      <a:cubicBezTo>
                        <a:pt x="22" y="59"/>
                        <a:pt x="22" y="55"/>
                        <a:pt x="23" y="52"/>
                      </a:cubicBezTo>
                      <a:cubicBezTo>
                        <a:pt x="23" y="50"/>
                        <a:pt x="22" y="48"/>
                        <a:pt x="20" y="47"/>
                      </a:cubicBezTo>
                      <a:cubicBezTo>
                        <a:pt x="11" y="42"/>
                        <a:pt x="11" y="42"/>
                        <a:pt x="11" y="42"/>
                      </a:cubicBezTo>
                      <a:cubicBezTo>
                        <a:pt x="11" y="41"/>
                        <a:pt x="11" y="40"/>
                        <a:pt x="12" y="39"/>
                      </a:cubicBezTo>
                      <a:cubicBezTo>
                        <a:pt x="12" y="38"/>
                        <a:pt x="12" y="38"/>
                        <a:pt x="12" y="38"/>
                      </a:cubicBezTo>
                      <a:cubicBezTo>
                        <a:pt x="13" y="37"/>
                        <a:pt x="13" y="37"/>
                        <a:pt x="13" y="36"/>
                      </a:cubicBezTo>
                      <a:cubicBezTo>
                        <a:pt x="24" y="39"/>
                        <a:pt x="24" y="39"/>
                        <a:pt x="24" y="39"/>
                      </a:cubicBezTo>
                      <a:cubicBezTo>
                        <a:pt x="25" y="39"/>
                        <a:pt x="27" y="38"/>
                        <a:pt x="29" y="37"/>
                      </a:cubicBezTo>
                      <a:cubicBezTo>
                        <a:pt x="31" y="34"/>
                        <a:pt x="33" y="31"/>
                        <a:pt x="36" y="29"/>
                      </a:cubicBezTo>
                      <a:cubicBezTo>
                        <a:pt x="38" y="28"/>
                        <a:pt x="39" y="26"/>
                        <a:pt x="38" y="24"/>
                      </a:cubicBezTo>
                      <a:cubicBezTo>
                        <a:pt x="35" y="14"/>
                        <a:pt x="35" y="14"/>
                        <a:pt x="35" y="14"/>
                      </a:cubicBezTo>
                      <a:cubicBezTo>
                        <a:pt x="36" y="13"/>
                        <a:pt x="37" y="13"/>
                        <a:pt x="37" y="13"/>
                      </a:cubicBezTo>
                      <a:cubicBezTo>
                        <a:pt x="38" y="12"/>
                        <a:pt x="38" y="12"/>
                        <a:pt x="38" y="12"/>
                      </a:cubicBezTo>
                      <a:cubicBezTo>
                        <a:pt x="39" y="12"/>
                        <a:pt x="40" y="12"/>
                        <a:pt x="41" y="11"/>
                      </a:cubicBezTo>
                      <a:cubicBezTo>
                        <a:pt x="46" y="21"/>
                        <a:pt x="46" y="21"/>
                        <a:pt x="46" y="21"/>
                      </a:cubicBezTo>
                      <a:cubicBezTo>
                        <a:pt x="47" y="22"/>
                        <a:pt x="49" y="23"/>
                        <a:pt x="51" y="23"/>
                      </a:cubicBezTo>
                      <a:cubicBezTo>
                        <a:pt x="55" y="22"/>
                        <a:pt x="58" y="22"/>
                        <a:pt x="62" y="23"/>
                      </a:cubicBezTo>
                      <a:cubicBezTo>
                        <a:pt x="64" y="23"/>
                        <a:pt x="66" y="22"/>
                        <a:pt x="67" y="21"/>
                      </a:cubicBezTo>
                      <a:cubicBezTo>
                        <a:pt x="72" y="11"/>
                        <a:pt x="72" y="11"/>
                        <a:pt x="72" y="11"/>
                      </a:cubicBezTo>
                      <a:cubicBezTo>
                        <a:pt x="73" y="12"/>
                        <a:pt x="74" y="12"/>
                        <a:pt x="75" y="12"/>
                      </a:cubicBezTo>
                      <a:cubicBezTo>
                        <a:pt x="76" y="13"/>
                        <a:pt x="77" y="13"/>
                        <a:pt x="78" y="14"/>
                      </a:cubicBezTo>
                      <a:cubicBezTo>
                        <a:pt x="75" y="24"/>
                        <a:pt x="75" y="24"/>
                        <a:pt x="75" y="24"/>
                      </a:cubicBezTo>
                      <a:cubicBezTo>
                        <a:pt x="75" y="26"/>
                        <a:pt x="75" y="28"/>
                        <a:pt x="77" y="29"/>
                      </a:cubicBezTo>
                      <a:cubicBezTo>
                        <a:pt x="80" y="31"/>
                        <a:pt x="82" y="34"/>
                        <a:pt x="84" y="37"/>
                      </a:cubicBezTo>
                      <a:cubicBezTo>
                        <a:pt x="86" y="38"/>
                        <a:pt x="88" y="39"/>
                        <a:pt x="90" y="38"/>
                      </a:cubicBezTo>
                      <a:cubicBezTo>
                        <a:pt x="100" y="36"/>
                        <a:pt x="100" y="36"/>
                        <a:pt x="100" y="36"/>
                      </a:cubicBezTo>
                      <a:cubicBezTo>
                        <a:pt x="101" y="37"/>
                        <a:pt x="102" y="39"/>
                        <a:pt x="102" y="41"/>
                      </a:cubicBezTo>
                      <a:cubicBezTo>
                        <a:pt x="93" y="47"/>
                        <a:pt x="93" y="47"/>
                        <a:pt x="93" y="47"/>
                      </a:cubicBezTo>
                      <a:cubicBezTo>
                        <a:pt x="91" y="48"/>
                        <a:pt x="90" y="50"/>
                        <a:pt x="91" y="52"/>
                      </a:cubicBezTo>
                      <a:cubicBezTo>
                        <a:pt x="91" y="55"/>
                        <a:pt x="91" y="59"/>
                        <a:pt x="91" y="62"/>
                      </a:cubicBezTo>
                      <a:cubicBezTo>
                        <a:pt x="90" y="64"/>
                        <a:pt x="91" y="66"/>
                        <a:pt x="93" y="67"/>
                      </a:cubicBezTo>
                      <a:cubicBezTo>
                        <a:pt x="102" y="72"/>
                        <a:pt x="102" y="72"/>
                        <a:pt x="102" y="72"/>
                      </a:cubicBezTo>
                      <a:cubicBezTo>
                        <a:pt x="102" y="73"/>
                        <a:pt x="102" y="74"/>
                        <a:pt x="101" y="75"/>
                      </a:cubicBezTo>
                      <a:close/>
                    </a:path>
                  </a:pathLst>
                </a:custGeom>
                <a:solidFill>
                  <a:srgbClr val="231F2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60512" tIns="30256" rIns="60512" bIns="30256" numCol="1" anchor="t" anchorCtr="0" compatLnSpc="1">
                  <a:prstTxWarp prst="textNoShape">
                    <a:avLst/>
                  </a:prstTxWarp>
                </a:bodyPr>
                <a:lstStyle/>
                <a:p>
                  <a:pPr defTabSz="685800">
                    <a:buClrTx/>
                    <a:defRPr/>
                  </a:pPr>
                  <a:endParaRPr lang="en-US" sz="1191" kern="1200">
                    <a:solidFill>
                      <a:srgbClr val="191918"/>
                    </a:solidFill>
                    <a:ea typeface="+mn-ea"/>
                    <a:cs typeface="+mn-cs"/>
                  </a:endParaRPr>
                </a:p>
              </p:txBody>
            </p:sp>
          </p:grpSp>
          <p:sp>
            <p:nvSpPr>
              <p:cNvPr id="39" name="Oval 38">
                <a:extLst>
                  <a:ext uri="{FF2B5EF4-FFF2-40B4-BE49-F238E27FC236}">
                    <a16:creationId xmlns:a16="http://schemas.microsoft.com/office/drawing/2014/main" id="{DECB30C7-9F6C-4DF5-958B-7A6CE61CA58A}"/>
                  </a:ext>
                </a:extLst>
              </p:cNvPr>
              <p:cNvSpPr/>
              <p:nvPr/>
            </p:nvSpPr>
            <p:spPr>
              <a:xfrm>
                <a:off x="634753" y="5385270"/>
                <a:ext cx="640080" cy="640082"/>
              </a:xfrm>
              <a:prstGeom prst="ellipse">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buClrTx/>
                  <a:defRPr/>
                </a:pPr>
                <a:endParaRPr lang="en-US" sz="1350" kern="1200">
                  <a:solidFill>
                    <a:srgbClr val="FFFFFF"/>
                  </a:solidFill>
                  <a:latin typeface="Arial" panose="020B0604020202020204"/>
                </a:endParaRPr>
              </a:p>
            </p:txBody>
          </p:sp>
        </p:grpSp>
        <p:sp>
          <p:nvSpPr>
            <p:cNvPr id="24" name="TextBox 23">
              <a:extLst>
                <a:ext uri="{FF2B5EF4-FFF2-40B4-BE49-F238E27FC236}">
                  <a16:creationId xmlns:a16="http://schemas.microsoft.com/office/drawing/2014/main" id="{E0724BEA-FBFA-44F8-9026-8B3C24731211}"/>
                </a:ext>
              </a:extLst>
            </p:cNvPr>
            <p:cNvSpPr txBox="1"/>
            <p:nvPr/>
          </p:nvSpPr>
          <p:spPr>
            <a:xfrm>
              <a:off x="4184865" y="1829107"/>
              <a:ext cx="2773017" cy="461665"/>
            </a:xfrm>
            <a:prstGeom prst="rect">
              <a:avLst/>
            </a:prstGeom>
            <a:noFill/>
          </p:spPr>
          <p:txBody>
            <a:bodyPr wrap="square" rtlCol="0">
              <a:spAutoFit/>
            </a:bodyPr>
            <a:lstStyle/>
            <a:p>
              <a:pPr defTabSz="685800">
                <a:buClrTx/>
                <a:defRPr/>
              </a:pPr>
              <a:r>
                <a:rPr lang="en-US" sz="825" kern="1200">
                  <a:solidFill>
                    <a:srgbClr val="191918"/>
                  </a:solidFill>
                  <a:ea typeface="+mn-ea"/>
                  <a:cs typeface="+mn-cs"/>
                </a:rPr>
                <a:t>1. Achieve top-quartile contact center customer experience </a:t>
              </a:r>
            </a:p>
          </p:txBody>
        </p:sp>
        <p:sp>
          <p:nvSpPr>
            <p:cNvPr id="25" name="TextBox 24">
              <a:extLst>
                <a:ext uri="{FF2B5EF4-FFF2-40B4-BE49-F238E27FC236}">
                  <a16:creationId xmlns:a16="http://schemas.microsoft.com/office/drawing/2014/main" id="{AC243E96-F3D1-411E-B668-F96679446C66}"/>
                </a:ext>
              </a:extLst>
            </p:cNvPr>
            <p:cNvSpPr txBox="1"/>
            <p:nvPr/>
          </p:nvSpPr>
          <p:spPr>
            <a:xfrm>
              <a:off x="4238745" y="5566051"/>
              <a:ext cx="2773017" cy="515958"/>
            </a:xfrm>
            <a:prstGeom prst="rect">
              <a:avLst/>
            </a:prstGeom>
            <a:noFill/>
          </p:spPr>
          <p:txBody>
            <a:bodyPr wrap="square" rtlCol="0">
              <a:spAutoFit/>
            </a:bodyPr>
            <a:lstStyle/>
            <a:p>
              <a:pPr defTabSz="685800">
                <a:buClrTx/>
                <a:defRPr/>
              </a:pPr>
              <a:r>
                <a:rPr lang="en-US" sz="825" kern="1200">
                  <a:solidFill>
                    <a:srgbClr val="191918"/>
                  </a:solidFill>
                  <a:ea typeface="+mn-ea"/>
                  <a:cs typeface="+mn-cs"/>
                </a:rPr>
                <a:t>7. Continuously improve to reduce processing tasks</a:t>
              </a:r>
            </a:p>
          </p:txBody>
        </p:sp>
        <p:sp>
          <p:nvSpPr>
            <p:cNvPr id="26" name="TextBox 25">
              <a:extLst>
                <a:ext uri="{FF2B5EF4-FFF2-40B4-BE49-F238E27FC236}">
                  <a16:creationId xmlns:a16="http://schemas.microsoft.com/office/drawing/2014/main" id="{D7D3D59E-9571-4D49-8E4B-EA2F4FC81C2C}"/>
                </a:ext>
              </a:extLst>
            </p:cNvPr>
            <p:cNvSpPr txBox="1"/>
            <p:nvPr/>
          </p:nvSpPr>
          <p:spPr>
            <a:xfrm>
              <a:off x="7344524" y="5583371"/>
              <a:ext cx="2773017" cy="326773"/>
            </a:xfrm>
            <a:prstGeom prst="rect">
              <a:avLst/>
            </a:prstGeom>
            <a:noFill/>
          </p:spPr>
          <p:txBody>
            <a:bodyPr wrap="square" rtlCol="0">
              <a:spAutoFit/>
            </a:bodyPr>
            <a:lstStyle/>
            <a:p>
              <a:pPr defTabSz="685800">
                <a:buClrTx/>
                <a:defRPr/>
              </a:pPr>
              <a:r>
                <a:rPr lang="en-US" sz="825" kern="1200">
                  <a:solidFill>
                    <a:srgbClr val="191918"/>
                  </a:solidFill>
                  <a:ea typeface="+mn-ea"/>
                  <a:cs typeface="+mn-cs"/>
                </a:rPr>
                <a:t>Task Processing Accuracy</a:t>
              </a:r>
            </a:p>
          </p:txBody>
        </p:sp>
        <p:sp>
          <p:nvSpPr>
            <p:cNvPr id="27" name="TextBox 26">
              <a:extLst>
                <a:ext uri="{FF2B5EF4-FFF2-40B4-BE49-F238E27FC236}">
                  <a16:creationId xmlns:a16="http://schemas.microsoft.com/office/drawing/2014/main" id="{B2996E6A-8377-4F01-92FB-5836BC3117E8}"/>
                </a:ext>
              </a:extLst>
            </p:cNvPr>
            <p:cNvSpPr txBox="1"/>
            <p:nvPr/>
          </p:nvSpPr>
          <p:spPr>
            <a:xfrm>
              <a:off x="4184866" y="5163340"/>
              <a:ext cx="2773017" cy="292389"/>
            </a:xfrm>
            <a:prstGeom prst="rect">
              <a:avLst/>
            </a:prstGeom>
            <a:noFill/>
          </p:spPr>
          <p:txBody>
            <a:bodyPr wrap="square" rtlCol="0">
              <a:spAutoFit/>
            </a:bodyPr>
            <a:lstStyle/>
            <a:p>
              <a:pPr defTabSz="685800">
                <a:buClrTx/>
                <a:defRPr/>
              </a:pPr>
              <a:r>
                <a:rPr lang="en-US" sz="825" kern="1200">
                  <a:solidFill>
                    <a:srgbClr val="191918"/>
                  </a:solidFill>
                  <a:ea typeface="+mn-ea"/>
                  <a:cs typeface="+mn-cs"/>
                </a:rPr>
                <a:t>6. Reduce needs for repeat contacts</a:t>
              </a:r>
            </a:p>
          </p:txBody>
        </p:sp>
        <p:sp>
          <p:nvSpPr>
            <p:cNvPr id="28" name="TextBox 27">
              <a:extLst>
                <a:ext uri="{FF2B5EF4-FFF2-40B4-BE49-F238E27FC236}">
                  <a16:creationId xmlns:a16="http://schemas.microsoft.com/office/drawing/2014/main" id="{3817F169-807C-4271-8FC9-EDB845E12335}"/>
                </a:ext>
              </a:extLst>
            </p:cNvPr>
            <p:cNvSpPr txBox="1"/>
            <p:nvPr/>
          </p:nvSpPr>
          <p:spPr>
            <a:xfrm>
              <a:off x="7383279" y="5163340"/>
              <a:ext cx="2773017" cy="292389"/>
            </a:xfrm>
            <a:prstGeom prst="rect">
              <a:avLst/>
            </a:prstGeom>
            <a:noFill/>
          </p:spPr>
          <p:txBody>
            <a:bodyPr wrap="square" rtlCol="0">
              <a:spAutoFit/>
            </a:bodyPr>
            <a:lstStyle/>
            <a:p>
              <a:pPr defTabSz="685800">
                <a:buClrTx/>
                <a:defRPr/>
              </a:pPr>
              <a:r>
                <a:rPr lang="en-US" sz="825" kern="1200">
                  <a:solidFill>
                    <a:srgbClr val="191918"/>
                  </a:solidFill>
                  <a:ea typeface="+mn-ea"/>
                  <a:cs typeface="+mn-cs"/>
                </a:rPr>
                <a:t>First-contact resolution rates</a:t>
              </a:r>
            </a:p>
          </p:txBody>
        </p:sp>
        <p:cxnSp>
          <p:nvCxnSpPr>
            <p:cNvPr id="29" name="Straight Connector 28">
              <a:extLst>
                <a:ext uri="{FF2B5EF4-FFF2-40B4-BE49-F238E27FC236}">
                  <a16:creationId xmlns:a16="http://schemas.microsoft.com/office/drawing/2014/main" id="{09A6E160-3A40-4473-8E24-61EEEE2CD3A7}"/>
                </a:ext>
              </a:extLst>
            </p:cNvPr>
            <p:cNvCxnSpPr>
              <a:cxnSpLocks/>
            </p:cNvCxnSpPr>
            <p:nvPr/>
          </p:nvCxnSpPr>
          <p:spPr>
            <a:xfrm>
              <a:off x="4232640" y="5559229"/>
              <a:ext cx="6545626"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30" name="TextBox 29">
              <a:extLst>
                <a:ext uri="{FF2B5EF4-FFF2-40B4-BE49-F238E27FC236}">
                  <a16:creationId xmlns:a16="http://schemas.microsoft.com/office/drawing/2014/main" id="{DB241725-7AA4-4C71-BA25-A719B0A12A1B}"/>
                </a:ext>
              </a:extLst>
            </p:cNvPr>
            <p:cNvSpPr txBox="1"/>
            <p:nvPr/>
          </p:nvSpPr>
          <p:spPr>
            <a:xfrm>
              <a:off x="4228407" y="4328890"/>
              <a:ext cx="2773017" cy="461665"/>
            </a:xfrm>
            <a:prstGeom prst="rect">
              <a:avLst/>
            </a:prstGeom>
            <a:noFill/>
          </p:spPr>
          <p:txBody>
            <a:bodyPr wrap="square" rtlCol="0">
              <a:spAutoFit/>
            </a:bodyPr>
            <a:lstStyle/>
            <a:p>
              <a:pPr defTabSz="685800">
                <a:buClrTx/>
                <a:defRPr/>
              </a:pPr>
              <a:r>
                <a:rPr lang="en-US" sz="825" kern="1200">
                  <a:solidFill>
                    <a:srgbClr val="191918"/>
                  </a:solidFill>
                  <a:ea typeface="+mn-ea"/>
                  <a:cs typeface="+mn-cs"/>
                </a:rPr>
                <a:t>5. Rapidly adapt real-time support as needed</a:t>
              </a:r>
            </a:p>
          </p:txBody>
        </p:sp>
        <p:sp>
          <p:nvSpPr>
            <p:cNvPr id="31" name="TextBox 30">
              <a:extLst>
                <a:ext uri="{FF2B5EF4-FFF2-40B4-BE49-F238E27FC236}">
                  <a16:creationId xmlns:a16="http://schemas.microsoft.com/office/drawing/2014/main" id="{D0BEA0F4-E8C8-4B2E-BDE4-33C467B15ACB}"/>
                </a:ext>
              </a:extLst>
            </p:cNvPr>
            <p:cNvSpPr txBox="1"/>
            <p:nvPr/>
          </p:nvSpPr>
          <p:spPr>
            <a:xfrm>
              <a:off x="7344524" y="4407785"/>
              <a:ext cx="2773017" cy="292388"/>
            </a:xfrm>
            <a:prstGeom prst="rect">
              <a:avLst/>
            </a:prstGeom>
            <a:noFill/>
          </p:spPr>
          <p:txBody>
            <a:bodyPr wrap="square" rtlCol="0">
              <a:spAutoFit/>
            </a:bodyPr>
            <a:lstStyle/>
            <a:p>
              <a:pPr defTabSz="685800">
                <a:buClrTx/>
                <a:defRPr/>
              </a:pPr>
              <a:r>
                <a:rPr lang="en-US" sz="825" i="1" kern="1200">
                  <a:solidFill>
                    <a:srgbClr val="191918"/>
                  </a:solidFill>
                  <a:ea typeface="+mn-ea"/>
                  <a:cs typeface="+mn-cs"/>
                </a:rPr>
                <a:t>No associated Tier 1 SLAs</a:t>
              </a:r>
            </a:p>
          </p:txBody>
        </p:sp>
        <p:sp>
          <p:nvSpPr>
            <p:cNvPr id="32" name="TextBox 31">
              <a:extLst>
                <a:ext uri="{FF2B5EF4-FFF2-40B4-BE49-F238E27FC236}">
                  <a16:creationId xmlns:a16="http://schemas.microsoft.com/office/drawing/2014/main" id="{CC872DB9-F20A-4D7D-8B76-6E6D5A49D6DE}"/>
                </a:ext>
              </a:extLst>
            </p:cNvPr>
            <p:cNvSpPr txBox="1"/>
            <p:nvPr/>
          </p:nvSpPr>
          <p:spPr>
            <a:xfrm>
              <a:off x="4148859" y="3373231"/>
              <a:ext cx="2773017" cy="461665"/>
            </a:xfrm>
            <a:prstGeom prst="rect">
              <a:avLst/>
            </a:prstGeom>
            <a:noFill/>
          </p:spPr>
          <p:txBody>
            <a:bodyPr wrap="square" rtlCol="0">
              <a:spAutoFit/>
            </a:bodyPr>
            <a:lstStyle/>
            <a:p>
              <a:pPr defTabSz="685800">
                <a:buClrTx/>
                <a:defRPr/>
              </a:pPr>
              <a:r>
                <a:rPr lang="en-US" sz="825" kern="1200">
                  <a:solidFill>
                    <a:srgbClr val="191918"/>
                  </a:solidFill>
                  <a:ea typeface="+mn-ea"/>
                  <a:cs typeface="+mn-cs"/>
                </a:rPr>
                <a:t>4. Ensure real-time interactions improve repayment outcomes</a:t>
              </a:r>
            </a:p>
          </p:txBody>
        </p:sp>
        <p:sp>
          <p:nvSpPr>
            <p:cNvPr id="33" name="TextBox 32">
              <a:extLst>
                <a:ext uri="{FF2B5EF4-FFF2-40B4-BE49-F238E27FC236}">
                  <a16:creationId xmlns:a16="http://schemas.microsoft.com/office/drawing/2014/main" id="{6A6D06E6-1D07-403A-BEC5-9BAE536B5B58}"/>
                </a:ext>
              </a:extLst>
            </p:cNvPr>
            <p:cNvSpPr txBox="1"/>
            <p:nvPr/>
          </p:nvSpPr>
          <p:spPr>
            <a:xfrm>
              <a:off x="7344524" y="3452822"/>
              <a:ext cx="2773017" cy="630941"/>
            </a:xfrm>
            <a:prstGeom prst="rect">
              <a:avLst/>
            </a:prstGeom>
            <a:noFill/>
          </p:spPr>
          <p:txBody>
            <a:bodyPr wrap="square" rtlCol="0">
              <a:spAutoFit/>
            </a:bodyPr>
            <a:lstStyle/>
            <a:p>
              <a:pPr defTabSz="685800">
                <a:buClrTx/>
                <a:defRPr/>
              </a:pPr>
              <a:r>
                <a:rPr lang="en-US" sz="825" kern="1200">
                  <a:solidFill>
                    <a:srgbClr val="191918"/>
                  </a:solidFill>
                  <a:ea typeface="+mn-ea"/>
                  <a:cs typeface="+mn-cs"/>
                </a:rPr>
                <a:t>1 - Quality Monitoring</a:t>
              </a:r>
            </a:p>
            <a:p>
              <a:pPr defTabSz="685800">
                <a:buClrTx/>
                <a:defRPr/>
              </a:pPr>
              <a:endParaRPr lang="en-US" sz="825" kern="1200">
                <a:solidFill>
                  <a:srgbClr val="FF0000"/>
                </a:solidFill>
                <a:ea typeface="+mn-ea"/>
                <a:cs typeface="+mn-cs"/>
              </a:endParaRPr>
            </a:p>
            <a:p>
              <a:pPr defTabSz="685800">
                <a:buClrTx/>
                <a:defRPr/>
              </a:pPr>
              <a:endParaRPr lang="en-US" sz="825" kern="1200">
                <a:solidFill>
                  <a:srgbClr val="191918"/>
                </a:solidFill>
                <a:ea typeface="+mn-ea"/>
                <a:cs typeface="+mn-cs"/>
              </a:endParaRPr>
            </a:p>
          </p:txBody>
        </p:sp>
        <p:sp>
          <p:nvSpPr>
            <p:cNvPr id="34" name="Rectangle 33">
              <a:extLst>
                <a:ext uri="{FF2B5EF4-FFF2-40B4-BE49-F238E27FC236}">
                  <a16:creationId xmlns:a16="http://schemas.microsoft.com/office/drawing/2014/main" id="{91FBD3A1-38BC-46FC-A022-F52D794BB6B9}"/>
                </a:ext>
              </a:extLst>
            </p:cNvPr>
            <p:cNvSpPr/>
            <p:nvPr/>
          </p:nvSpPr>
          <p:spPr>
            <a:xfrm>
              <a:off x="4184865" y="2361651"/>
              <a:ext cx="2477133" cy="630941"/>
            </a:xfrm>
            <a:prstGeom prst="rect">
              <a:avLst/>
            </a:prstGeom>
          </p:spPr>
          <p:txBody>
            <a:bodyPr wrap="square">
              <a:spAutoFit/>
            </a:bodyPr>
            <a:lstStyle/>
            <a:p>
              <a:pPr defTabSz="685800">
                <a:buClrTx/>
                <a:defRPr/>
              </a:pPr>
              <a:r>
                <a:rPr lang="en-US" sz="825" kern="1200">
                  <a:solidFill>
                    <a:srgbClr val="191918"/>
                  </a:solidFill>
                  <a:ea typeface="+mn-ea"/>
                  <a:cs typeface="+mn-cs"/>
                </a:rPr>
                <a:t>2. Address key customer pain points on accessibility of real-time support </a:t>
              </a:r>
            </a:p>
          </p:txBody>
        </p:sp>
        <p:cxnSp>
          <p:nvCxnSpPr>
            <p:cNvPr id="35" name="Straight Connector 34">
              <a:extLst>
                <a:ext uri="{FF2B5EF4-FFF2-40B4-BE49-F238E27FC236}">
                  <a16:creationId xmlns:a16="http://schemas.microsoft.com/office/drawing/2014/main" id="{5A5C6946-6C92-453F-8C9A-48D721EBEE3F}"/>
                </a:ext>
              </a:extLst>
            </p:cNvPr>
            <p:cNvCxnSpPr>
              <a:cxnSpLocks/>
            </p:cNvCxnSpPr>
            <p:nvPr/>
          </p:nvCxnSpPr>
          <p:spPr>
            <a:xfrm>
              <a:off x="4045719" y="2261343"/>
              <a:ext cx="6545626"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36" name="TextBox 35">
              <a:extLst>
                <a:ext uri="{FF2B5EF4-FFF2-40B4-BE49-F238E27FC236}">
                  <a16:creationId xmlns:a16="http://schemas.microsoft.com/office/drawing/2014/main" id="{2CD7DBDB-E822-4E2B-9FC0-628FF59F88D1}"/>
                </a:ext>
              </a:extLst>
            </p:cNvPr>
            <p:cNvSpPr txBox="1"/>
            <p:nvPr/>
          </p:nvSpPr>
          <p:spPr>
            <a:xfrm>
              <a:off x="7344524" y="1924407"/>
              <a:ext cx="2773017" cy="292388"/>
            </a:xfrm>
            <a:prstGeom prst="rect">
              <a:avLst/>
            </a:prstGeom>
            <a:noFill/>
          </p:spPr>
          <p:txBody>
            <a:bodyPr wrap="square" rtlCol="0">
              <a:spAutoFit/>
            </a:bodyPr>
            <a:lstStyle/>
            <a:p>
              <a:pPr defTabSz="685800">
                <a:buClrTx/>
                <a:defRPr/>
              </a:pPr>
              <a:r>
                <a:rPr lang="en-US" sz="825" kern="1200">
                  <a:solidFill>
                    <a:srgbClr val="191918"/>
                  </a:solidFill>
                  <a:ea typeface="+mn-ea"/>
                  <a:cs typeface="+mn-cs"/>
                </a:rPr>
                <a:t>Customer Satisfaction Score</a:t>
              </a:r>
            </a:p>
          </p:txBody>
        </p:sp>
        <p:sp>
          <p:nvSpPr>
            <p:cNvPr id="37" name="TextBox 36">
              <a:extLst>
                <a:ext uri="{FF2B5EF4-FFF2-40B4-BE49-F238E27FC236}">
                  <a16:creationId xmlns:a16="http://schemas.microsoft.com/office/drawing/2014/main" id="{86862488-2768-42E3-8105-6B49EED0CE77}"/>
                </a:ext>
              </a:extLst>
            </p:cNvPr>
            <p:cNvSpPr txBox="1"/>
            <p:nvPr/>
          </p:nvSpPr>
          <p:spPr>
            <a:xfrm>
              <a:off x="7344524" y="2352378"/>
              <a:ext cx="3031127" cy="461665"/>
            </a:xfrm>
            <a:prstGeom prst="rect">
              <a:avLst/>
            </a:prstGeom>
            <a:noFill/>
          </p:spPr>
          <p:txBody>
            <a:bodyPr wrap="square" rtlCol="0">
              <a:spAutoFit/>
            </a:bodyPr>
            <a:lstStyle/>
            <a:p>
              <a:pPr defTabSz="685800">
                <a:buClrTx/>
                <a:defRPr/>
              </a:pPr>
              <a:r>
                <a:rPr lang="en-US" sz="825" kern="1200">
                  <a:solidFill>
                    <a:srgbClr val="191918"/>
                  </a:solidFill>
                  <a:ea typeface="+mn-ea"/>
                  <a:cs typeface="+mn-cs"/>
                </a:rPr>
                <a:t>1 - Average Speed of Answer</a:t>
              </a:r>
              <a:endParaRPr lang="en-US" sz="825" strike="sngStrike" kern="1200">
                <a:solidFill>
                  <a:srgbClr val="191918"/>
                </a:solidFill>
                <a:ea typeface="+mn-ea"/>
                <a:cs typeface="+mn-cs"/>
              </a:endParaRPr>
            </a:p>
            <a:p>
              <a:pPr defTabSz="685800">
                <a:buClrTx/>
                <a:defRPr/>
              </a:pPr>
              <a:r>
                <a:rPr lang="en-US" sz="825" kern="1200">
                  <a:solidFill>
                    <a:srgbClr val="191918"/>
                  </a:solidFill>
                  <a:ea typeface="+mn-ea"/>
                  <a:cs typeface="+mn-cs"/>
                </a:rPr>
                <a:t>2 - Abandon Rate of Inbound calls</a:t>
              </a:r>
            </a:p>
          </p:txBody>
        </p:sp>
      </p:grpSp>
    </p:spTree>
    <p:extLst>
      <p:ext uri="{BB962C8B-B14F-4D97-AF65-F5344CB8AC3E}">
        <p14:creationId xmlns:p14="http://schemas.microsoft.com/office/powerpoint/2010/main" val="9651663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fontScale="90000"/>
          </a:bodyPr>
          <a:lstStyle/>
          <a:p>
            <a:pPr marL="0" lvl="0" indent="0" algn="l" rtl="0">
              <a:spcBef>
                <a:spcPts val="0"/>
              </a:spcBef>
              <a:spcAft>
                <a:spcPts val="0"/>
              </a:spcAft>
              <a:buNone/>
            </a:pPr>
            <a:r>
              <a:rPr lang="en-US" dirty="0"/>
              <a:t>FY22 Action Update: Implement a streamlined contact center and processing experience</a:t>
            </a:r>
            <a:endParaRPr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12</a:t>
            </a:fld>
            <a:endParaRPr/>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66025" y="1152475"/>
            <a:ext cx="7954644" cy="3416400"/>
          </a:xfrm>
          <a:prstGeom prst="rect">
            <a:avLst/>
          </a:prstGeom>
        </p:spPr>
        <p:txBody>
          <a:bodyPr spcFirstLastPara="1" wrap="square" lIns="91425" tIns="91425" rIns="91425" bIns="91425" anchor="t" anchorCtr="0">
            <a:normAutofit/>
          </a:bodyPr>
          <a:lstStyle/>
          <a:p>
            <a:pPr marL="114300" indent="0">
              <a:buSzPct val="75000"/>
              <a:buNone/>
            </a:pPr>
            <a:r>
              <a:rPr lang="en-US" sz="1400" b="1">
                <a:solidFill>
                  <a:srgbClr val="E42628"/>
                </a:solidFill>
                <a:latin typeface="Segoe UI"/>
                <a:cs typeface="Segoe UI"/>
              </a:rPr>
              <a:t>What do you need to make this happen?</a:t>
            </a:r>
          </a:p>
          <a:p>
            <a:pPr>
              <a:buSzPct val="75000"/>
            </a:pPr>
            <a:r>
              <a:rPr lang="en-US" sz="1200">
                <a:latin typeface="Segoe UI" panose="020B0502040204020203" pitchFamily="34" charset="0"/>
                <a:cs typeface="Segoe UI" panose="020B0502040204020203" pitchFamily="34" charset="0"/>
              </a:rPr>
              <a:t>Funding for enhancements and future scope</a:t>
            </a:r>
          </a:p>
          <a:p>
            <a:pPr>
              <a:buSzPct val="75000"/>
            </a:pPr>
            <a:r>
              <a:rPr lang="en-US" sz="1200">
                <a:latin typeface="Segoe UI" panose="020B0502040204020203" pitchFamily="34" charset="0"/>
                <a:cs typeface="Segoe UI" panose="020B0502040204020203" pitchFamily="34" charset="0"/>
              </a:rPr>
              <a:t>Staff resources</a:t>
            </a:r>
          </a:p>
          <a:p>
            <a:pPr>
              <a:buSzPct val="75000"/>
            </a:pPr>
            <a:r>
              <a:rPr lang="en-US" sz="1200">
                <a:latin typeface="Segoe UI" panose="020B0502040204020203" pitchFamily="34" charset="0"/>
                <a:cs typeface="Segoe UI" panose="020B0502040204020203" pitchFamily="34" charset="0"/>
              </a:rPr>
              <a:t>Assistance approving OMB form changes. For example, contact information on the forms will need to change from the legacy vendor to the updated USPS, email, phone and/or fax number information. </a:t>
            </a:r>
            <a:endParaRPr lang="en-US" sz="140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42486380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fontScale="90000"/>
          </a:bodyPr>
          <a:lstStyle/>
          <a:p>
            <a:pPr marL="0" lvl="0" indent="0" algn="l" rtl="0">
              <a:spcBef>
                <a:spcPts val="0"/>
              </a:spcBef>
              <a:spcAft>
                <a:spcPts val="0"/>
              </a:spcAft>
              <a:buNone/>
            </a:pPr>
            <a:r>
              <a:rPr lang="en-US" dirty="0"/>
              <a:t>FY23 Commit to Action: Briefings and trainings on FAFSA Simplification Act</a:t>
            </a:r>
            <a:endParaRPr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13</a:t>
            </a:fld>
            <a:endParaRPr/>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66025" y="1152475"/>
            <a:ext cx="7954644" cy="3680782"/>
          </a:xfrm>
          <a:prstGeom prst="rect">
            <a:avLst/>
          </a:prstGeom>
        </p:spPr>
        <p:txBody>
          <a:bodyPr spcFirstLastPara="1" wrap="square" lIns="91425" tIns="91425" rIns="91425" bIns="91425" anchor="t" anchorCtr="0">
            <a:normAutofit fontScale="92500" lnSpcReduction="20000"/>
          </a:bodyPr>
          <a:lstStyle/>
          <a:p>
            <a:pPr marL="114300" indent="0">
              <a:lnSpc>
                <a:spcPct val="114999"/>
              </a:lnSpc>
              <a:buNone/>
            </a:pPr>
            <a:r>
              <a:rPr lang="en-US" sz="1400" b="1">
                <a:solidFill>
                  <a:srgbClr val="E42628"/>
                </a:solidFill>
                <a:latin typeface="Segoe UI"/>
                <a:cs typeface="Segoe UI"/>
              </a:rPr>
              <a:t>Briefly describe the action/project the agency is committing to work on. </a:t>
            </a:r>
            <a:endParaRPr lang="en-US" sz="1400" b="1">
              <a:solidFill>
                <a:srgbClr val="E42628"/>
              </a:solidFill>
              <a:latin typeface="Segoe UI" panose="020B0502040204020203" pitchFamily="34" charset="0"/>
              <a:cs typeface="Segoe UI" panose="020B0502040204020203" pitchFamily="34" charset="0"/>
            </a:endParaRPr>
          </a:p>
          <a:p>
            <a:pPr marL="114300" indent="0">
              <a:lnSpc>
                <a:spcPct val="114999"/>
              </a:lnSpc>
              <a:buNone/>
            </a:pPr>
            <a:r>
              <a:rPr lang="en-US" sz="1300">
                <a:latin typeface="Segoe UI"/>
                <a:cs typeface="Segoe UI"/>
              </a:rPr>
              <a:t>FSA will provide briefings and trainings to external stakeholder organizations (advocacy and  membership organizations, institutions and software vendors) on the implementation of the </a:t>
            </a:r>
            <a:r>
              <a:rPr lang="en-US" sz="1300" i="1">
                <a:latin typeface="Segoe UI"/>
                <a:cs typeface="Segoe UI"/>
              </a:rPr>
              <a:t>FAFSA Simplification Act </a:t>
            </a:r>
            <a:r>
              <a:rPr lang="en-US" sz="1300">
                <a:latin typeface="Segoe UI"/>
                <a:cs typeface="Segoe UI"/>
              </a:rPr>
              <a:t>to explain the changes to the FAFSA form, need analysis calculation and application processes. </a:t>
            </a:r>
          </a:p>
          <a:p>
            <a:pPr marL="114300" indent="0">
              <a:lnSpc>
                <a:spcPct val="114999"/>
              </a:lnSpc>
              <a:buNone/>
            </a:pPr>
            <a:endParaRPr lang="en-US" sz="1400" b="1">
              <a:solidFill>
                <a:srgbClr val="E42628"/>
              </a:solidFill>
              <a:latin typeface="Segoe UI" panose="020B0502040204020203" pitchFamily="34" charset="0"/>
              <a:cs typeface="Segoe UI" panose="020B0502040204020203" pitchFamily="34" charset="0"/>
            </a:endParaRPr>
          </a:p>
          <a:p>
            <a:pPr marL="114300" indent="0">
              <a:buSzPct val="75000"/>
              <a:buNone/>
            </a:pPr>
            <a:r>
              <a:rPr lang="en-US" sz="1400" b="1">
                <a:solidFill>
                  <a:srgbClr val="E42628"/>
                </a:solidFill>
                <a:latin typeface="Segoe UI"/>
                <a:cs typeface="Segoe UI"/>
              </a:rPr>
              <a:t>What customer need will this action address?</a:t>
            </a:r>
          </a:p>
          <a:p>
            <a:pPr marL="114300" indent="0">
              <a:lnSpc>
                <a:spcPct val="114999"/>
              </a:lnSpc>
              <a:buNone/>
            </a:pPr>
            <a:r>
              <a:rPr lang="en-US" sz="1300">
                <a:latin typeface="Segoe UI"/>
                <a:cs typeface="Segoe UI"/>
              </a:rPr>
              <a:t>Regular briefings and trainings about the implementation of the </a:t>
            </a:r>
            <a:r>
              <a:rPr lang="en-US" sz="1300" i="1">
                <a:latin typeface="Segoe UI"/>
                <a:cs typeface="Segoe UI"/>
              </a:rPr>
              <a:t>FAFSA Simplification Act </a:t>
            </a:r>
            <a:r>
              <a:rPr lang="en-US" sz="1300">
                <a:latin typeface="Segoe UI"/>
                <a:cs typeface="Segoe UI"/>
              </a:rPr>
              <a:t>will support key stakeholder organizations in their outreach to our customers and partners and expand the dissemination of essential information on changes related to the law. Additionally, it will provide proactive opportunities to solicit feedback about the planned changes. </a:t>
            </a:r>
          </a:p>
          <a:p>
            <a:pPr marL="114300" indent="0">
              <a:lnSpc>
                <a:spcPct val="114999"/>
              </a:lnSpc>
              <a:buNone/>
            </a:pPr>
            <a:endParaRPr lang="en-US" sz="1200">
              <a:latin typeface="Segoe UI" panose="020B0502040204020203" pitchFamily="34" charset="0"/>
              <a:cs typeface="Segoe UI" panose="020B0502040204020203" pitchFamily="34" charset="0"/>
            </a:endParaRPr>
          </a:p>
          <a:p>
            <a:pPr marL="114300" indent="0">
              <a:buSzPct val="75000"/>
              <a:buNone/>
            </a:pPr>
            <a:r>
              <a:rPr lang="en-US" sz="1400" b="1">
                <a:solidFill>
                  <a:srgbClr val="E42628"/>
                </a:solidFill>
                <a:latin typeface="Segoe UI"/>
                <a:cs typeface="Segoe UI"/>
              </a:rPr>
              <a:t>Why is this a priority?</a:t>
            </a:r>
          </a:p>
          <a:p>
            <a:pPr marL="114300" indent="0">
              <a:lnSpc>
                <a:spcPct val="114999"/>
              </a:lnSpc>
              <a:buNone/>
            </a:pPr>
            <a:r>
              <a:rPr lang="en-US" sz="1300">
                <a:latin typeface="Segoe UI"/>
                <a:cs typeface="Segoe UI"/>
              </a:rPr>
              <a:t>The </a:t>
            </a:r>
            <a:r>
              <a:rPr lang="en-US" sz="1300" i="1">
                <a:latin typeface="Segoe UI"/>
                <a:cs typeface="Segoe UI"/>
              </a:rPr>
              <a:t>FAFSA Simplification Act </a:t>
            </a:r>
            <a:r>
              <a:rPr lang="en-US" sz="1300">
                <a:latin typeface="Segoe UI"/>
                <a:cs typeface="Segoe UI"/>
              </a:rPr>
              <a:t>requires some of the most dramatic changes to the processes to apply and eligibility for federal student aid in the history of the program. Clear regular communications with stakeholders that support institution and the 20 million annual FAFSA filers will be essential to a successful implementation.   </a:t>
            </a:r>
          </a:p>
          <a:p>
            <a:pPr marL="114300" indent="0">
              <a:lnSpc>
                <a:spcPct val="114999"/>
              </a:lnSpc>
              <a:buNone/>
            </a:pPr>
            <a:endParaRPr lang="en-US" sz="1300">
              <a:latin typeface="Segoe UI"/>
              <a:cs typeface="Segoe UI"/>
            </a:endParaRPr>
          </a:p>
          <a:p>
            <a:pPr marL="114300" indent="0">
              <a:lnSpc>
                <a:spcPct val="114999"/>
              </a:lnSpc>
              <a:buNone/>
            </a:pPr>
            <a:r>
              <a:rPr lang="en-US" sz="1300">
                <a:latin typeface="Segoe UI"/>
                <a:cs typeface="Segoe UI"/>
              </a:rPr>
              <a:t>Currently, we have more than 300 recorded/posted trainings on FSA’s learning management system, that will require review to identify updates and be re-recorded with the FAFSA simplification-related updates. </a:t>
            </a:r>
            <a:endParaRPr lang="en-US" sz="1300" b="1">
              <a:solidFill>
                <a:srgbClr val="E42628"/>
              </a:solidFill>
              <a:latin typeface="Segoe UI" panose="020B0502040204020203" pitchFamily="34" charset="0"/>
              <a:cs typeface="Segoe UI" panose="020B0502040204020203" pitchFamily="34" charset="0"/>
            </a:endParaRPr>
          </a:p>
          <a:p>
            <a:pPr marL="114300" indent="0">
              <a:buSzPct val="75000"/>
              <a:buNone/>
            </a:pPr>
            <a:endParaRPr lang="en-US" sz="1400" b="1">
              <a:solidFill>
                <a:srgbClr val="E42628"/>
              </a:solidFill>
              <a:latin typeface="Segoe UI" panose="020B0502040204020203" pitchFamily="34" charset="0"/>
              <a:cs typeface="Segoe UI" panose="020B0502040204020203" pitchFamily="34" charset="0"/>
            </a:endParaRPr>
          </a:p>
          <a:p>
            <a:pPr marL="114300" indent="0">
              <a:buSzPct val="75000"/>
              <a:buNone/>
            </a:pPr>
            <a:endParaRPr lang="en-US" sz="1200">
              <a:latin typeface="Segoe UI" panose="020B0502040204020203" pitchFamily="34" charset="0"/>
              <a:cs typeface="Segoe UI" panose="020B0502040204020203" pitchFamily="34" charset="0"/>
            </a:endParaRPr>
          </a:p>
          <a:p>
            <a:pPr marL="114300" indent="0">
              <a:buSzPct val="75000"/>
              <a:buNone/>
            </a:pPr>
            <a:endParaRPr lang="en-US" sz="140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4557908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fontScale="90000"/>
          </a:bodyPr>
          <a:lstStyle/>
          <a:p>
            <a:pPr marL="0" lvl="0" indent="0" algn="l" rtl="0">
              <a:spcBef>
                <a:spcPts val="0"/>
              </a:spcBef>
              <a:spcAft>
                <a:spcPts val="0"/>
              </a:spcAft>
              <a:buNone/>
            </a:pPr>
            <a:r>
              <a:rPr lang="en-US" dirty="0"/>
              <a:t>FY23 Commit to Action: Briefings and trainings on FAFSA Simplification Act</a:t>
            </a:r>
            <a:endParaRPr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14</a:t>
            </a:fld>
            <a:endParaRPr/>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66025" y="1152475"/>
            <a:ext cx="7954644" cy="3416400"/>
          </a:xfrm>
          <a:prstGeom prst="rect">
            <a:avLst/>
          </a:prstGeom>
        </p:spPr>
        <p:txBody>
          <a:bodyPr spcFirstLastPara="1" wrap="square" lIns="91425" tIns="91425" rIns="91425" bIns="91425" anchor="t" anchorCtr="0">
            <a:normAutofit lnSpcReduction="10000"/>
          </a:bodyPr>
          <a:lstStyle/>
          <a:p>
            <a:pPr marL="114300" indent="0">
              <a:buSzPct val="75000"/>
              <a:buNone/>
            </a:pPr>
            <a:endParaRPr lang="en-US" sz="1400">
              <a:latin typeface="Segoe UI" panose="020B0502040204020203" pitchFamily="34" charset="0"/>
              <a:cs typeface="Segoe UI" panose="020B0502040204020203" pitchFamily="34" charset="0"/>
            </a:endParaRPr>
          </a:p>
          <a:p>
            <a:pPr marL="114300" indent="0">
              <a:buSzPct val="75000"/>
              <a:buNone/>
            </a:pPr>
            <a:r>
              <a:rPr lang="en-US" sz="1400" b="1">
                <a:solidFill>
                  <a:srgbClr val="E42628"/>
                </a:solidFill>
                <a:latin typeface="Segoe UI"/>
                <a:cs typeface="Segoe UI"/>
              </a:rPr>
              <a:t>Who is responsible for this action happening?</a:t>
            </a:r>
          </a:p>
          <a:p>
            <a:pPr>
              <a:buSzPct val="75000"/>
            </a:pPr>
            <a:r>
              <a:rPr lang="en-US" sz="1200">
                <a:latin typeface="Segoe UI"/>
                <a:cs typeface="Segoe UI"/>
              </a:rPr>
              <a:t>Melanie Storey, deputy director, Policy Implementation and Oversight </a:t>
            </a:r>
          </a:p>
          <a:p>
            <a:pPr>
              <a:buSzPct val="75000"/>
            </a:pPr>
            <a:r>
              <a:rPr lang="en-US" sz="1200">
                <a:latin typeface="Segoe UI"/>
                <a:cs typeface="Segoe UI"/>
              </a:rPr>
              <a:t>Colleen Campbell, senior advisor, Policy Implementation and Oversight </a:t>
            </a:r>
            <a:endParaRPr lang="en-US" sz="1200">
              <a:latin typeface="Segoe UI" panose="020B0502040204020203" pitchFamily="34" charset="0"/>
              <a:cs typeface="Segoe UI" panose="020B0502040204020203" pitchFamily="34" charset="0"/>
            </a:endParaRPr>
          </a:p>
          <a:p>
            <a:pPr>
              <a:buSzPct val="75000"/>
            </a:pPr>
            <a:r>
              <a:rPr lang="en-US" sz="1200">
                <a:latin typeface="Segoe UI"/>
                <a:cs typeface="Segoe UI"/>
              </a:rPr>
              <a:t>Joellen (Jody) Sears, director, Partner Outreach and Communications </a:t>
            </a:r>
            <a:endParaRPr lang="en-US" sz="1200">
              <a:latin typeface="Segoe UI" panose="020B0502040204020203" pitchFamily="34" charset="0"/>
              <a:cs typeface="Segoe UI" panose="020B0502040204020203" pitchFamily="34" charset="0"/>
            </a:endParaRPr>
          </a:p>
          <a:p>
            <a:pPr marL="114300" indent="0">
              <a:buSzPct val="75000"/>
              <a:buNone/>
            </a:pPr>
            <a:endParaRPr lang="en-US" sz="1400" b="1">
              <a:solidFill>
                <a:srgbClr val="E42628"/>
              </a:solidFill>
              <a:latin typeface="Segoe UI" panose="020B0502040204020203" pitchFamily="34" charset="0"/>
              <a:cs typeface="Segoe UI" panose="020B0502040204020203" pitchFamily="34" charset="0"/>
            </a:endParaRPr>
          </a:p>
          <a:p>
            <a:pPr marL="114300" indent="0">
              <a:buSzPct val="75000"/>
              <a:buNone/>
            </a:pPr>
            <a:r>
              <a:rPr lang="en-US" sz="1400" b="1">
                <a:solidFill>
                  <a:srgbClr val="E42628"/>
                </a:solidFill>
                <a:latin typeface="Segoe UI"/>
                <a:cs typeface="Segoe UI"/>
              </a:rPr>
              <a:t>What action(s) / deliverables / milestones will you take / hit between Oct. 1, ‘22 – Sept. 30, ‘23?</a:t>
            </a:r>
          </a:p>
          <a:p>
            <a:pPr>
              <a:buSzPct val="75000"/>
            </a:pPr>
            <a:r>
              <a:rPr lang="en-US" sz="1200">
                <a:latin typeface="Segoe UI"/>
                <a:cs typeface="Segoe UI"/>
              </a:rPr>
              <a:t>Provide regular stakeholder briefings about upcoming changes to the FAFSA form, needs analysis and other process changes resulting from full implementation of the </a:t>
            </a:r>
            <a:r>
              <a:rPr lang="en-US" sz="1200" i="1">
                <a:latin typeface="Segoe UI"/>
                <a:cs typeface="Segoe UI"/>
              </a:rPr>
              <a:t>FAFSA Simplification Act  </a:t>
            </a:r>
            <a:r>
              <a:rPr lang="en-US" sz="1200">
                <a:latin typeface="Segoe UI"/>
                <a:cs typeface="Segoe UI"/>
              </a:rPr>
              <a:t>(Ongoing through September 2023) </a:t>
            </a:r>
            <a:endParaRPr lang="en-US" sz="1200">
              <a:latin typeface="Segoe UI" panose="020B0502040204020203" pitchFamily="34" charset="0"/>
              <a:cs typeface="Segoe UI" panose="020B0502040204020203" pitchFamily="34" charset="0"/>
            </a:endParaRPr>
          </a:p>
          <a:p>
            <a:pPr>
              <a:buSzPct val="75000"/>
            </a:pPr>
            <a:r>
              <a:rPr lang="en-US" sz="1200">
                <a:latin typeface="Segoe UI"/>
                <a:cs typeface="Segoe UI"/>
              </a:rPr>
              <a:t>Deliver multiple sessions at the 2022 Virtual FSA Training Conference (FSATC) about the system and processing details related to implementation of the </a:t>
            </a:r>
            <a:r>
              <a:rPr lang="en-US" sz="1200" i="1">
                <a:latin typeface="Segoe UI"/>
                <a:cs typeface="Segoe UI"/>
              </a:rPr>
              <a:t>FAFSA Simplification Act</a:t>
            </a:r>
            <a:r>
              <a:rPr lang="en-US" sz="1200">
                <a:latin typeface="Segoe UI"/>
                <a:cs typeface="Segoe UI"/>
              </a:rPr>
              <a:t> (December 2022) </a:t>
            </a:r>
            <a:endParaRPr lang="en-US" sz="1200">
              <a:latin typeface="Segoe UI" panose="020B0502040204020203" pitchFamily="34" charset="0"/>
              <a:cs typeface="Segoe UI" panose="020B0502040204020203" pitchFamily="34" charset="0"/>
            </a:endParaRPr>
          </a:p>
          <a:p>
            <a:pPr>
              <a:buSzPct val="75000"/>
            </a:pPr>
            <a:r>
              <a:rPr lang="en-US" sz="1200">
                <a:latin typeface="Segoe UI"/>
                <a:cs typeface="Segoe UI"/>
              </a:rPr>
              <a:t>Update trainings in the Learning Management System for financial aid professional to reflect changes related to the </a:t>
            </a:r>
            <a:r>
              <a:rPr lang="en-US" sz="1200" i="1">
                <a:latin typeface="Segoe UI"/>
                <a:cs typeface="Segoe UI"/>
              </a:rPr>
              <a:t>FAFSA Simplification Act </a:t>
            </a:r>
            <a:r>
              <a:rPr lang="en-US" sz="1200">
                <a:latin typeface="Segoe UI"/>
                <a:cs typeface="Segoe UI"/>
              </a:rPr>
              <a:t>(winter/spring 2023) </a:t>
            </a:r>
            <a:endParaRPr lang="en-US" sz="1200">
              <a:latin typeface="Segoe UI" panose="020B0502040204020203" pitchFamily="34" charset="0"/>
              <a:cs typeface="Segoe UI" panose="020B0502040204020203" pitchFamily="34" charset="0"/>
            </a:endParaRPr>
          </a:p>
          <a:p>
            <a:pPr marL="114300" indent="0">
              <a:buSzPct val="75000"/>
              <a:buNone/>
            </a:pPr>
            <a:endParaRPr lang="en-US" sz="1200">
              <a:latin typeface="Segoe UI" panose="020B0502040204020203" pitchFamily="34" charset="0"/>
              <a:cs typeface="Segoe UI" panose="020B0502040204020203" pitchFamily="34" charset="0"/>
            </a:endParaRPr>
          </a:p>
          <a:p>
            <a:pPr marL="114300" indent="0">
              <a:buSzPct val="75000"/>
              <a:buNone/>
            </a:pPr>
            <a:endParaRPr lang="en-US" sz="140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6424475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fontScale="90000"/>
          </a:bodyPr>
          <a:lstStyle/>
          <a:p>
            <a:pPr marL="0" lvl="0" indent="0" algn="l" rtl="0">
              <a:spcBef>
                <a:spcPts val="0"/>
              </a:spcBef>
              <a:spcAft>
                <a:spcPts val="0"/>
              </a:spcAft>
              <a:buNone/>
            </a:pPr>
            <a:r>
              <a:rPr lang="en-US" dirty="0"/>
              <a:t>FY23 Commit to Action: Briefings and trainings on FAFSA Simplification Act</a:t>
            </a:r>
            <a:endParaRPr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15</a:t>
            </a:fld>
            <a:endParaRPr/>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66025" y="1152475"/>
            <a:ext cx="7954644" cy="3416400"/>
          </a:xfrm>
          <a:prstGeom prst="rect">
            <a:avLst/>
          </a:prstGeom>
        </p:spPr>
        <p:txBody>
          <a:bodyPr spcFirstLastPara="1" wrap="square" lIns="91425" tIns="91425" rIns="91425" bIns="91425" anchor="t" anchorCtr="0">
            <a:normAutofit/>
          </a:bodyPr>
          <a:lstStyle/>
          <a:p>
            <a:pPr marL="114300" indent="0">
              <a:buSzPct val="75000"/>
              <a:buNone/>
            </a:pPr>
            <a:r>
              <a:rPr lang="en-US" sz="1400" b="1">
                <a:solidFill>
                  <a:srgbClr val="E42628"/>
                </a:solidFill>
                <a:latin typeface="Segoe UI" panose="020B0502040204020203" pitchFamily="34" charset="0"/>
                <a:cs typeface="Segoe UI" panose="020B0502040204020203" pitchFamily="34" charset="0"/>
              </a:rPr>
              <a:t>How will you measure whether these actions had their intended effect?</a:t>
            </a:r>
          </a:p>
          <a:p>
            <a:pPr>
              <a:buSzPct val="75000"/>
            </a:pPr>
            <a:r>
              <a:rPr lang="en-US" sz="1200">
                <a:latin typeface="Segoe UI" panose="020B0502040204020203" pitchFamily="34" charset="0"/>
                <a:cs typeface="Segoe UI" panose="020B0502040204020203" pitchFamily="34" charset="0"/>
              </a:rPr>
              <a:t>Institution and organizational participation in briefings and trainings </a:t>
            </a:r>
          </a:p>
          <a:p>
            <a:pPr>
              <a:buSzPct val="75000"/>
            </a:pPr>
            <a:r>
              <a:rPr lang="en-US" sz="1200">
                <a:latin typeface="Segoe UI" panose="020B0502040204020203" pitchFamily="34" charset="0"/>
                <a:cs typeface="Segoe UI" panose="020B0502040204020203" pitchFamily="34" charset="0"/>
              </a:rPr>
              <a:t>Training evaluation feedback </a:t>
            </a:r>
          </a:p>
          <a:p>
            <a:pPr>
              <a:buSzPct val="75000"/>
            </a:pPr>
            <a:r>
              <a:rPr lang="en-US" sz="1200">
                <a:latin typeface="Segoe UI" panose="020B0502040204020203" pitchFamily="34" charset="0"/>
                <a:cs typeface="Segoe UI" panose="020B0502040204020203" pitchFamily="34" charset="0"/>
              </a:rPr>
              <a:t>Evaluations of relevant sessions at the 2022 FSATC </a:t>
            </a:r>
          </a:p>
          <a:p>
            <a:pPr marL="114300" indent="0">
              <a:buSzPct val="75000"/>
              <a:buNone/>
            </a:pPr>
            <a:endParaRPr lang="en-US" sz="1200">
              <a:latin typeface="Segoe UI" panose="020B0502040204020203" pitchFamily="34" charset="0"/>
              <a:cs typeface="Segoe UI" panose="020B0502040204020203" pitchFamily="34" charset="0"/>
            </a:endParaRPr>
          </a:p>
          <a:p>
            <a:pPr marL="114300" indent="0">
              <a:buSzPct val="75000"/>
              <a:buNone/>
            </a:pPr>
            <a:r>
              <a:rPr lang="en-US" sz="1400" b="1">
                <a:solidFill>
                  <a:srgbClr val="E42628"/>
                </a:solidFill>
                <a:latin typeface="Segoe UI" panose="020B0502040204020203" pitchFamily="34" charset="0"/>
                <a:cs typeface="Segoe UI" panose="020B0502040204020203" pitchFamily="34" charset="0"/>
              </a:rPr>
              <a:t>What do you need to make this happen?</a:t>
            </a:r>
          </a:p>
          <a:p>
            <a:pPr>
              <a:buSzPct val="75000"/>
            </a:pPr>
            <a:r>
              <a:rPr lang="en-US" sz="1200">
                <a:latin typeface="Segoe UI" panose="020B0502040204020203" pitchFamily="34" charset="0"/>
                <a:cs typeface="Segoe UI" panose="020B0502040204020203" pitchFamily="34" charset="0"/>
              </a:rPr>
              <a:t>Funding to support sufficient workforce training and related travel and/or technology budget to deliver training in-person or virtually via pre-record and regular updates in the Learning Management System </a:t>
            </a:r>
          </a:p>
          <a:p>
            <a:pPr>
              <a:buSzPct val="75000"/>
            </a:pPr>
            <a:endParaRPr lang="en-US" sz="1200">
              <a:latin typeface="Segoe UI" panose="020B0502040204020203" pitchFamily="34" charset="0"/>
              <a:cs typeface="Segoe UI" panose="020B0502040204020203" pitchFamily="34" charset="0"/>
            </a:endParaRPr>
          </a:p>
          <a:p>
            <a:pPr>
              <a:buSzPct val="75000"/>
            </a:pPr>
            <a:r>
              <a:rPr lang="en-US" sz="1200">
                <a:latin typeface="Segoe UI" panose="020B0502040204020203" pitchFamily="34" charset="0"/>
                <a:cs typeface="Segoe UI" panose="020B0502040204020203" pitchFamily="34" charset="0"/>
              </a:rPr>
              <a:t>Funding to support stakeholder outreach materials development and distribution to supplement their efforts to train and support professionals that provide direct support to students and institutions through the transition to the new FAFSA form and processes </a:t>
            </a:r>
          </a:p>
          <a:p>
            <a:pPr marL="114300" indent="0">
              <a:buSzPct val="75000"/>
              <a:buNone/>
            </a:pPr>
            <a:endParaRPr lang="en-US" sz="140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20513375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dirty="0"/>
              <a:t>FY23 Commit to Action: PSLF Help Tool</a:t>
            </a:r>
            <a:endParaRPr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16</a:t>
            </a:fld>
            <a:endParaRPr/>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66025" y="1176141"/>
            <a:ext cx="8366275" cy="3661675"/>
          </a:xfrm>
          <a:prstGeom prst="rect">
            <a:avLst/>
          </a:prstGeom>
        </p:spPr>
        <p:txBody>
          <a:bodyPr spcFirstLastPara="1" wrap="square" lIns="91425" tIns="91425" rIns="91425" bIns="91425" anchor="t" anchorCtr="0">
            <a:normAutofit/>
          </a:bodyPr>
          <a:lstStyle/>
          <a:p>
            <a:pPr marL="114300" indent="0">
              <a:lnSpc>
                <a:spcPct val="114999"/>
              </a:lnSpc>
              <a:buNone/>
            </a:pPr>
            <a:r>
              <a:rPr lang="en-US" sz="1600" b="1">
                <a:solidFill>
                  <a:srgbClr val="E42628"/>
                </a:solidFill>
                <a:latin typeface="Segoe UI" panose="020B0502040204020203" pitchFamily="34" charset="0"/>
                <a:cs typeface="Segoe UI" panose="020B0502040204020203" pitchFamily="34" charset="0"/>
              </a:rPr>
              <a:t>Briefly describe the action/project the agency is committing to work on. </a:t>
            </a:r>
          </a:p>
          <a:p>
            <a:pPr marL="114300" indent="0">
              <a:lnSpc>
                <a:spcPct val="114999"/>
              </a:lnSpc>
              <a:buNone/>
            </a:pPr>
            <a:r>
              <a:rPr lang="en-US" sz="1100">
                <a:latin typeface="Segoe UI"/>
                <a:cs typeface="Segoe UI"/>
              </a:rPr>
              <a:t>Add digital signature and submission capabilities to the Public Service Loan Forgiveness (PSLF) Help Tool to allow borrowers to electronically sign and submit the PSLF form for processing as either an application for forgiveness or employment certification.</a:t>
            </a:r>
            <a:endParaRPr lang="en-US" sz="1100"/>
          </a:p>
          <a:p>
            <a:pPr marL="114300" indent="0">
              <a:buSzPct val="75000"/>
              <a:buNone/>
            </a:pPr>
            <a:endParaRPr lang="en-US" sz="1600" b="1">
              <a:solidFill>
                <a:srgbClr val="E42628"/>
              </a:solidFill>
              <a:latin typeface="Segoe UI" panose="020B0502040204020203" pitchFamily="34" charset="0"/>
              <a:cs typeface="Segoe UI" panose="020B0502040204020203" pitchFamily="34" charset="0"/>
            </a:endParaRPr>
          </a:p>
          <a:p>
            <a:pPr marL="114300" indent="0">
              <a:buSzPct val="75000"/>
              <a:buNone/>
            </a:pPr>
            <a:r>
              <a:rPr lang="en-US" sz="1600" b="1">
                <a:solidFill>
                  <a:srgbClr val="E42628"/>
                </a:solidFill>
                <a:latin typeface="Segoe UI" panose="020B0502040204020203" pitchFamily="34" charset="0"/>
                <a:cs typeface="Segoe UI" panose="020B0502040204020203" pitchFamily="34" charset="0"/>
              </a:rPr>
              <a:t>What customer need will this action address?</a:t>
            </a:r>
          </a:p>
          <a:p>
            <a:pPr marL="114300" indent="0">
              <a:buSzPct val="75000"/>
              <a:buNone/>
            </a:pPr>
            <a:r>
              <a:rPr lang="en-US" sz="1100">
                <a:latin typeface="Segoe UI" panose="020B0502040204020203" pitchFamily="34" charset="0"/>
                <a:cs typeface="Segoe UI" panose="020B0502040204020203" pitchFamily="34" charset="0"/>
              </a:rPr>
              <a:t>This provides users with an improved experience compared to the current process, which requires borrowers to print their PSLF form, manually sign, have their employer(s) sign, and submit the form to the PSLF servicer for processing. </a:t>
            </a:r>
          </a:p>
          <a:p>
            <a:pPr marL="114300" indent="0">
              <a:buSzPct val="75000"/>
              <a:buNone/>
            </a:pPr>
            <a:endParaRPr lang="en-US" sz="1600">
              <a:latin typeface="Segoe UI" panose="020B0502040204020203" pitchFamily="34" charset="0"/>
              <a:cs typeface="Segoe UI" panose="020B0502040204020203" pitchFamily="34" charset="0"/>
            </a:endParaRPr>
          </a:p>
          <a:p>
            <a:pPr marL="114300" indent="0">
              <a:buSzPct val="75000"/>
              <a:buNone/>
            </a:pPr>
            <a:r>
              <a:rPr lang="en-US" sz="1600" b="1">
                <a:solidFill>
                  <a:srgbClr val="E42628"/>
                </a:solidFill>
                <a:latin typeface="Segoe UI" panose="020B0502040204020203" pitchFamily="34" charset="0"/>
                <a:cs typeface="Segoe UI" panose="020B0502040204020203" pitchFamily="34" charset="0"/>
              </a:rPr>
              <a:t>Why is this a priority?</a:t>
            </a:r>
          </a:p>
          <a:p>
            <a:pPr marL="114300" indent="0">
              <a:buSzPct val="75000"/>
              <a:buNone/>
            </a:pPr>
            <a:r>
              <a:rPr lang="en-US" sz="1100">
                <a:latin typeface="Segoe UI" panose="020B0502040204020203" pitchFamily="34" charset="0"/>
                <a:cs typeface="Segoe UI" panose="020B0502040204020203" pitchFamily="34" charset="0"/>
              </a:rPr>
              <a:t>Approximately 1.2 million borrowers have certified employment by submitting a PSLF form. We strongly encourage borrowers to certify employment annually or when they change employment to help them track their progress towards making the required 120 qualifying payments. Having a manual signature and submission process is burdensome on borrowers; providing borrowers with digital capabilities will improve their experience with the program. </a:t>
            </a:r>
          </a:p>
          <a:p>
            <a:pPr marL="114300" indent="0">
              <a:buSzPct val="75000"/>
              <a:buNone/>
            </a:pPr>
            <a:endParaRPr lang="en-US" sz="1600">
              <a:latin typeface="Segoe UI" panose="020B0502040204020203" pitchFamily="34" charset="0"/>
              <a:cs typeface="Segoe UI" panose="020B0502040204020203" pitchFamily="34" charset="0"/>
            </a:endParaRPr>
          </a:p>
          <a:p>
            <a:pPr marL="114300" indent="0">
              <a:buSzPct val="75000"/>
              <a:buNone/>
            </a:pPr>
            <a:endParaRPr lang="en-US" sz="1200">
              <a:latin typeface="Segoe UI" panose="020B0502040204020203" pitchFamily="34" charset="0"/>
              <a:cs typeface="Segoe UI" panose="020B0502040204020203" pitchFamily="34" charset="0"/>
            </a:endParaRPr>
          </a:p>
          <a:p>
            <a:pPr marL="114300" indent="0">
              <a:buSzPct val="75000"/>
              <a:buNone/>
            </a:pPr>
            <a:endParaRPr lang="en-US" sz="140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5042361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dirty="0"/>
              <a:t>FY23 Commit to Action: PSLF Help Tool</a:t>
            </a:r>
            <a:endParaRPr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17</a:t>
            </a:fld>
            <a:endParaRPr/>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66025" y="1014776"/>
            <a:ext cx="8366275" cy="3661675"/>
          </a:xfrm>
          <a:prstGeom prst="rect">
            <a:avLst/>
          </a:prstGeom>
        </p:spPr>
        <p:txBody>
          <a:bodyPr spcFirstLastPara="1" wrap="square" lIns="91425" tIns="91425" rIns="91425" bIns="91425" anchor="t" anchorCtr="0">
            <a:normAutofit fontScale="92500"/>
          </a:bodyPr>
          <a:lstStyle/>
          <a:p>
            <a:pPr marL="114300" indent="0">
              <a:buSzPct val="75000"/>
              <a:buNone/>
            </a:pPr>
            <a:r>
              <a:rPr lang="en-US" sz="1600" b="1">
                <a:solidFill>
                  <a:srgbClr val="E42628"/>
                </a:solidFill>
                <a:latin typeface="Segoe UI"/>
                <a:cs typeface="Segoe UI"/>
              </a:rPr>
              <a:t>Who is responsible for this action happening?</a:t>
            </a:r>
          </a:p>
          <a:p>
            <a:pPr>
              <a:buSzPct val="75000"/>
            </a:pPr>
            <a:r>
              <a:rPr lang="en-US" sz="1200">
                <a:latin typeface="Segoe UI"/>
                <a:cs typeface="Segoe UI"/>
              </a:rPr>
              <a:t>Christine Isett, PSLF product owner, Student Experience and Aid Delivery</a:t>
            </a:r>
            <a:endParaRPr lang="en-US" sz="1200">
              <a:latin typeface="Segoe UI" panose="020B0502040204020203" pitchFamily="34" charset="0"/>
              <a:cs typeface="Segoe UI" panose="020B0502040204020203" pitchFamily="34" charset="0"/>
            </a:endParaRPr>
          </a:p>
          <a:p>
            <a:pPr>
              <a:buSzPct val="75000"/>
            </a:pPr>
            <a:r>
              <a:rPr lang="en-US" sz="1200">
                <a:latin typeface="Segoe UI"/>
                <a:cs typeface="Segoe UI"/>
              </a:rPr>
              <a:t>JB Simpson, DCC program manager, Next Gen Program Office</a:t>
            </a:r>
          </a:p>
          <a:p>
            <a:pPr marL="114300" indent="0">
              <a:buSzPct val="75000"/>
              <a:buNone/>
            </a:pPr>
            <a:endParaRPr lang="en-US" sz="1600" b="1">
              <a:solidFill>
                <a:srgbClr val="E42628"/>
              </a:solidFill>
              <a:latin typeface="Segoe UI" panose="020B0502040204020203" pitchFamily="34" charset="0"/>
              <a:cs typeface="Segoe UI" panose="020B0502040204020203" pitchFamily="34" charset="0"/>
            </a:endParaRPr>
          </a:p>
          <a:p>
            <a:pPr marL="114300" indent="0">
              <a:buSzPct val="75000"/>
              <a:buNone/>
            </a:pPr>
            <a:r>
              <a:rPr lang="en-US" sz="1600" b="1">
                <a:solidFill>
                  <a:srgbClr val="E42628"/>
                </a:solidFill>
                <a:latin typeface="Segoe UI"/>
                <a:cs typeface="Segoe UI"/>
              </a:rPr>
              <a:t>What action(s) / deliverables / milestones will you take / hit between Oct. 1, ‘22 – Sept. 30, ‘23?</a:t>
            </a:r>
          </a:p>
          <a:p>
            <a:pPr marL="114300" indent="0">
              <a:buSzPct val="75000"/>
              <a:buNone/>
            </a:pPr>
            <a:r>
              <a:rPr lang="en-US" sz="1200">
                <a:latin typeface="Segoe UI"/>
                <a:cs typeface="Segoe UI"/>
              </a:rPr>
              <a:t>Initial research about this project is currently ongoing. FSA has identified its requirements and is working with the vendor.</a:t>
            </a:r>
          </a:p>
          <a:p>
            <a:pPr marL="114300" indent="0">
              <a:buSzPct val="75000"/>
              <a:buNone/>
            </a:pPr>
            <a:endParaRPr lang="en-US" sz="1600">
              <a:latin typeface="Segoe UI" panose="020B0502040204020203" pitchFamily="34" charset="0"/>
              <a:cs typeface="Segoe UI" panose="020B0502040204020203" pitchFamily="34" charset="0"/>
            </a:endParaRPr>
          </a:p>
          <a:p>
            <a:pPr marL="114300" indent="0">
              <a:buSzPct val="75000"/>
              <a:buNone/>
            </a:pPr>
            <a:r>
              <a:rPr lang="en-US" sz="1600" b="1">
                <a:solidFill>
                  <a:srgbClr val="E42628"/>
                </a:solidFill>
                <a:latin typeface="Segoe UI"/>
                <a:cs typeface="Segoe UI"/>
              </a:rPr>
              <a:t>How will you measure whether these actions had their intended effect?</a:t>
            </a:r>
          </a:p>
          <a:p>
            <a:pPr marL="114300" indent="0">
              <a:buSzPct val="75000"/>
              <a:buNone/>
            </a:pPr>
            <a:r>
              <a:rPr lang="en-US" sz="1200">
                <a:latin typeface="Segoe UI"/>
                <a:cs typeface="Segoe UI"/>
              </a:rPr>
              <a:t>Usage of the electronic signature process.</a:t>
            </a:r>
          </a:p>
          <a:p>
            <a:pPr marL="114300" indent="0">
              <a:buSzPct val="75000"/>
              <a:buNone/>
            </a:pPr>
            <a:endParaRPr lang="en-US" sz="1600">
              <a:latin typeface="Segoe UI" panose="020B0502040204020203" pitchFamily="34" charset="0"/>
              <a:cs typeface="Segoe UI" panose="020B0502040204020203" pitchFamily="34" charset="0"/>
            </a:endParaRPr>
          </a:p>
          <a:p>
            <a:pPr marL="114300" indent="0">
              <a:buSzPct val="75000"/>
              <a:buNone/>
            </a:pPr>
            <a:r>
              <a:rPr lang="en-US" sz="1600" b="1">
                <a:solidFill>
                  <a:srgbClr val="E42628"/>
                </a:solidFill>
                <a:latin typeface="Segoe UI"/>
                <a:cs typeface="Segoe UI"/>
              </a:rPr>
              <a:t>What do you need to make this happen?</a:t>
            </a:r>
          </a:p>
          <a:p>
            <a:pPr marL="114300" indent="0">
              <a:buSzPct val="75000"/>
              <a:buNone/>
            </a:pPr>
            <a:r>
              <a:rPr lang="en-US" sz="1200">
                <a:latin typeface="Segoe UI"/>
                <a:cs typeface="Segoe UI"/>
              </a:rPr>
              <a:t>Time, development capacity, funding, and resources</a:t>
            </a:r>
            <a:endParaRPr lang="en-US" sz="1200">
              <a:latin typeface="Segoe UI" panose="020B0502040204020203" pitchFamily="34" charset="0"/>
              <a:cs typeface="Segoe UI" panose="020B0502040204020203" pitchFamily="34" charset="0"/>
            </a:endParaRPr>
          </a:p>
          <a:p>
            <a:pPr marL="114300" indent="0">
              <a:buSzPct val="75000"/>
              <a:buNone/>
            </a:pPr>
            <a:r>
              <a:rPr lang="en-US" sz="1200">
                <a:latin typeface="Segoe UI"/>
                <a:cs typeface="Segoe UI"/>
              </a:rPr>
              <a:t>**NOTE: While this improvement is considered a high priority, there are several considerations that may impact the timeframe for delivery, including other process and programmatic improvements that are being discussed currently. </a:t>
            </a:r>
            <a:endParaRPr lang="en-US" sz="1200">
              <a:latin typeface="Segoe UI" panose="020B0502040204020203" pitchFamily="34" charset="0"/>
              <a:cs typeface="Segoe UI" panose="020B0502040204020203" pitchFamily="34" charset="0"/>
            </a:endParaRPr>
          </a:p>
          <a:p>
            <a:pPr marL="114300" indent="0">
              <a:buSzPct val="75000"/>
              <a:buNone/>
            </a:pPr>
            <a:endParaRPr lang="en-US" sz="1200">
              <a:latin typeface="Segoe UI" panose="020B0502040204020203" pitchFamily="34" charset="0"/>
              <a:cs typeface="Segoe UI" panose="020B0502040204020203" pitchFamily="34" charset="0"/>
            </a:endParaRPr>
          </a:p>
          <a:p>
            <a:pPr marL="114300" indent="0">
              <a:buSzPct val="75000"/>
              <a:buNone/>
            </a:pPr>
            <a:endParaRPr lang="en-US" sz="140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2787332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CD32FB-6652-4BE8-AE45-366B14BFC6F1}"/>
              </a:ext>
            </a:extLst>
          </p:cNvPr>
          <p:cNvSpPr>
            <a:spLocks noGrp="1"/>
          </p:cNvSpPr>
          <p:nvPr>
            <p:ph type="title"/>
          </p:nvPr>
        </p:nvSpPr>
        <p:spPr/>
        <p:txBody>
          <a:bodyPr>
            <a:normAutofit/>
          </a:bodyPr>
          <a:lstStyle/>
          <a:p>
            <a:r>
              <a:rPr lang="en-US" dirty="0"/>
              <a:t>Commitments from Executive Order 14058</a:t>
            </a:r>
          </a:p>
        </p:txBody>
      </p:sp>
      <p:sp>
        <p:nvSpPr>
          <p:cNvPr id="3" name="Text Placeholder 2">
            <a:extLst>
              <a:ext uri="{FF2B5EF4-FFF2-40B4-BE49-F238E27FC236}">
                <a16:creationId xmlns:a16="http://schemas.microsoft.com/office/drawing/2014/main" id="{669CCD53-0299-414F-8422-88E2B8A554B2}"/>
              </a:ext>
            </a:extLst>
          </p:cNvPr>
          <p:cNvSpPr>
            <a:spLocks noGrp="1"/>
          </p:cNvSpPr>
          <p:nvPr>
            <p:ph type="body" idx="1"/>
          </p:nvPr>
        </p:nvSpPr>
        <p:spPr/>
        <p:txBody>
          <a:bodyPr>
            <a:normAutofit fontScale="55000" lnSpcReduction="20000"/>
          </a:bodyPr>
          <a:lstStyle/>
          <a:p>
            <a:pPr marL="114300" indent="0" fontAlgn="base">
              <a:buNone/>
            </a:pPr>
            <a:r>
              <a:rPr lang="en-US" sz="1900" b="1" dirty="0">
                <a:solidFill>
                  <a:srgbClr val="FF0000"/>
                </a:solidFill>
                <a:latin typeface="Segoe UI" panose="020B0502040204020203" pitchFamily="34" charset="0"/>
                <a:cs typeface="Segoe UI" panose="020B0502040204020203" pitchFamily="34" charset="0"/>
              </a:rPr>
              <a:t>On December 13</a:t>
            </a:r>
            <a:r>
              <a:rPr lang="en-US" sz="1900" b="1" baseline="30000" dirty="0">
                <a:solidFill>
                  <a:srgbClr val="FF0000"/>
                </a:solidFill>
                <a:latin typeface="Segoe UI" panose="020B0502040204020203" pitchFamily="34" charset="0"/>
                <a:cs typeface="Segoe UI" panose="020B0502040204020203" pitchFamily="34" charset="0"/>
              </a:rPr>
              <a:t>th</a:t>
            </a:r>
            <a:r>
              <a:rPr lang="en-US" sz="1900" b="1" dirty="0">
                <a:solidFill>
                  <a:srgbClr val="FF0000"/>
                </a:solidFill>
                <a:latin typeface="Segoe UI" panose="020B0502040204020203" pitchFamily="34" charset="0"/>
                <a:cs typeface="Segoe UI" panose="020B0502040204020203" pitchFamily="34" charset="0"/>
              </a:rPr>
              <a:t>, 2021 (after agencies originally developed these action plans as part of the FY23 budget formulation process), President Biden signed Executive Order 14058 on </a:t>
            </a:r>
            <a:r>
              <a:rPr lang="en-US" sz="1900" b="1" i="1" dirty="0">
                <a:solidFill>
                  <a:srgbClr val="FF0000"/>
                </a:solidFill>
                <a:latin typeface="Segoe UI" panose="020B0502040204020203" pitchFamily="34" charset="0"/>
                <a:cs typeface="Segoe UI" panose="020B0502040204020203" pitchFamily="34" charset="0"/>
              </a:rPr>
              <a:t>Transforming Federal Customer Experience and Service Delivery To Rebuild Trust in Government. </a:t>
            </a:r>
            <a:r>
              <a:rPr lang="en-US" sz="1900" b="1" dirty="0">
                <a:solidFill>
                  <a:srgbClr val="FF0000"/>
                </a:solidFill>
                <a:latin typeface="Segoe UI" panose="020B0502040204020203" pitchFamily="34" charset="0"/>
                <a:cs typeface="Segoe UI" panose="020B0502040204020203" pitchFamily="34" charset="0"/>
              </a:rPr>
              <a:t>Section 4 of this Order was developed by working with HISPs to identify specific improvements to their core services (many of which were proposed in their FY23 Action Plans), to lift up and energize their existing efforts, improving accountability and support.</a:t>
            </a:r>
          </a:p>
          <a:p>
            <a:pPr marL="114300" indent="0" fontAlgn="base">
              <a:buNone/>
            </a:pPr>
            <a:endParaRPr lang="en-US" sz="1900" b="1" dirty="0">
              <a:solidFill>
                <a:srgbClr val="FF0000"/>
              </a:solidFill>
              <a:latin typeface="Segoe UI" panose="020B0502040204020203" pitchFamily="34" charset="0"/>
              <a:cs typeface="Segoe UI" panose="020B0502040204020203" pitchFamily="34" charset="0"/>
            </a:endParaRPr>
          </a:p>
          <a:p>
            <a:pPr marL="114300" indent="0" fontAlgn="base">
              <a:buNone/>
            </a:pPr>
            <a:r>
              <a:rPr lang="en-US" sz="1900" b="1" dirty="0">
                <a:solidFill>
                  <a:srgbClr val="FF0000"/>
                </a:solidFill>
                <a:latin typeface="Segoe UI" panose="020B0502040204020203" pitchFamily="34" charset="0"/>
                <a:cs typeface="Segoe UI" panose="020B0502040204020203" pitchFamily="34" charset="0"/>
              </a:rPr>
              <a:t>For FSA, EO 14058 commitments include: </a:t>
            </a:r>
          </a:p>
          <a:p>
            <a:pPr marL="114300" indent="0" rtl="0" fontAlgn="base">
              <a:spcBef>
                <a:spcPts val="0"/>
              </a:spcBef>
              <a:spcAft>
                <a:spcPts val="0"/>
              </a:spcAft>
              <a:buNone/>
            </a:pPr>
            <a:endParaRPr lang="en-US" sz="1900" b="1" dirty="0">
              <a:solidFill>
                <a:srgbClr val="000000"/>
              </a:solidFill>
              <a:latin typeface="Segoe UI" panose="020B0502040204020203" pitchFamily="34" charset="0"/>
              <a:cs typeface="Segoe UI" panose="020B0502040204020203" pitchFamily="34" charset="0"/>
            </a:endParaRPr>
          </a:p>
          <a:p>
            <a:pPr fontAlgn="base">
              <a:buSzPct val="75000"/>
              <a:buFont typeface="Arial" panose="020B0604020202020204" pitchFamily="34" charset="0"/>
              <a:buChar char="•"/>
            </a:pPr>
            <a:r>
              <a:rPr lang="en-US" sz="1900" dirty="0">
                <a:solidFill>
                  <a:srgbClr val="000000"/>
                </a:solidFill>
                <a:latin typeface="Segoe UI" panose="020B0502040204020203" pitchFamily="34" charset="0"/>
                <a:cs typeface="Segoe UI" panose="020B0502040204020203" pitchFamily="34" charset="0"/>
              </a:rPr>
              <a:t>Consider providing eligible recipients of student aid under Title IV of the Higher Education Act of 1965 (Public Law 89-329), as amended, with the option to receive information about certain benefits and services for which they may qualify</a:t>
            </a:r>
          </a:p>
          <a:p>
            <a:pPr fontAlgn="base">
              <a:buSzPct val="75000"/>
              <a:buFont typeface="Arial" panose="020B0604020202020204" pitchFamily="34" charset="0"/>
              <a:buChar char="•"/>
            </a:pPr>
            <a:r>
              <a:rPr lang="en-US" sz="1900" dirty="0">
                <a:solidFill>
                  <a:srgbClr val="000000"/>
                </a:solidFill>
                <a:latin typeface="Segoe UI" panose="020B0502040204020203" pitchFamily="34" charset="0"/>
                <a:cs typeface="Segoe UI" panose="020B0502040204020203" pitchFamily="34" charset="0"/>
              </a:rPr>
              <a:t>Design and deliver a repayment portal capability on StudentAid.gov for Direct Loan borrowers</a:t>
            </a:r>
          </a:p>
          <a:p>
            <a:pPr fontAlgn="base">
              <a:buSzPct val="75000"/>
              <a:buFont typeface="Arial" panose="020B0604020202020204" pitchFamily="34" charset="0"/>
              <a:buChar char="•"/>
            </a:pPr>
            <a:r>
              <a:rPr lang="en-US" sz="1900" b="1" dirty="0">
                <a:solidFill>
                  <a:srgbClr val="000000"/>
                </a:solidFill>
                <a:latin typeface="Segoe UI" panose="020B0502040204020203" pitchFamily="34" charset="0"/>
                <a:cs typeface="Segoe UI" panose="020B0502040204020203" pitchFamily="34" charset="0"/>
              </a:rPr>
              <a:t>*Joint Agency Action*  </a:t>
            </a:r>
            <a:r>
              <a:rPr lang="en-US" sz="1900" dirty="0">
                <a:solidFill>
                  <a:srgbClr val="000000"/>
                </a:solidFill>
                <a:latin typeface="Segoe UI" panose="020B0502040204020203" pitchFamily="34" charset="0"/>
                <a:cs typeface="Segoe UI" panose="020B0502040204020203" pitchFamily="34" charset="0"/>
              </a:rPr>
              <a:t>The Secretary of the Treasury, the Secretary of Defense, the Secretary of Education, and the Director of the Office of Personnel Management shall collaborate to enable a more streamlined Public Service Loan Forgiveness process for eligible borrowers, including those who serve in the United States Armed Forces or as civil servants, or who work for eligible nonprofit organizations.</a:t>
            </a:r>
          </a:p>
          <a:p>
            <a:pPr fontAlgn="base">
              <a:buSzPct val="75000"/>
              <a:buFont typeface="Arial" panose="020B0604020202020204" pitchFamily="34" charset="0"/>
              <a:buChar char="•"/>
            </a:pPr>
            <a:endParaRPr lang="en-US" sz="1900" dirty="0">
              <a:solidFill>
                <a:srgbClr val="000000"/>
              </a:solidFill>
              <a:latin typeface="Segoe UI" panose="020B0502040204020203" pitchFamily="34" charset="0"/>
              <a:cs typeface="Segoe UI" panose="020B0502040204020203" pitchFamily="34" charset="0"/>
            </a:endParaRPr>
          </a:p>
          <a:p>
            <a:pPr marL="114300" indent="0" fontAlgn="base">
              <a:buSzPct val="75000"/>
              <a:buNone/>
            </a:pPr>
            <a:endParaRPr lang="en-US" sz="1900" dirty="0">
              <a:solidFill>
                <a:srgbClr val="000000"/>
              </a:solidFill>
              <a:latin typeface="Segoe UI" panose="020B0502040204020203" pitchFamily="34" charset="0"/>
              <a:cs typeface="Segoe UI" panose="020B0502040204020203" pitchFamily="34" charset="0"/>
            </a:endParaRPr>
          </a:p>
          <a:p>
            <a:pPr marL="114300" indent="0" fontAlgn="base">
              <a:buSzPct val="75000"/>
              <a:buNone/>
            </a:pPr>
            <a:endParaRPr lang="en-US" sz="1900" dirty="0">
              <a:solidFill>
                <a:srgbClr val="000000"/>
              </a:solidFill>
              <a:latin typeface="Segoe UI" panose="020B0502040204020203" pitchFamily="34" charset="0"/>
              <a:cs typeface="Segoe UI" panose="020B0502040204020203" pitchFamily="34" charset="0"/>
            </a:endParaRPr>
          </a:p>
          <a:p>
            <a:pPr marL="114300" indent="0" fontAlgn="base">
              <a:buSzPct val="75000"/>
              <a:buNone/>
            </a:pPr>
            <a:endParaRPr lang="en-US" sz="1900" dirty="0">
              <a:solidFill>
                <a:srgbClr val="000000"/>
              </a:solidFill>
              <a:latin typeface="Segoe UI" panose="020B0502040204020203" pitchFamily="34" charset="0"/>
              <a:cs typeface="Segoe UI" panose="020B0502040204020203" pitchFamily="34" charset="0"/>
            </a:endParaRPr>
          </a:p>
          <a:p>
            <a:pPr marL="114300" indent="0" fontAlgn="base">
              <a:buSzPct val="75000"/>
              <a:buNone/>
            </a:pPr>
            <a:endParaRPr lang="en-US" sz="1900" dirty="0">
              <a:solidFill>
                <a:srgbClr val="000000"/>
              </a:solidFill>
              <a:latin typeface="Segoe UI" panose="020B0502040204020203" pitchFamily="34" charset="0"/>
              <a:cs typeface="Segoe UI" panose="020B0502040204020203" pitchFamily="34" charset="0"/>
            </a:endParaRPr>
          </a:p>
          <a:p>
            <a:pPr marL="114300" indent="0" fontAlgn="base">
              <a:buSzPct val="75000"/>
              <a:buNone/>
            </a:pPr>
            <a:endParaRPr lang="en-US" sz="1900" dirty="0">
              <a:solidFill>
                <a:srgbClr val="000000"/>
              </a:solidFill>
              <a:latin typeface="Segoe UI" panose="020B0502040204020203" pitchFamily="34" charset="0"/>
              <a:cs typeface="Segoe UI" panose="020B0502040204020203" pitchFamily="34" charset="0"/>
            </a:endParaRPr>
          </a:p>
          <a:p>
            <a:pPr marL="114300" indent="0" rtl="0" fontAlgn="base">
              <a:spcBef>
                <a:spcPts val="0"/>
              </a:spcBef>
              <a:spcAft>
                <a:spcPts val="0"/>
              </a:spcAft>
              <a:buNone/>
            </a:pPr>
            <a:endParaRPr lang="en-US" sz="1900" dirty="0">
              <a:solidFill>
                <a:srgbClr val="000000"/>
              </a:solidFill>
              <a:latin typeface="Segoe UI" panose="020B0502040204020203" pitchFamily="34" charset="0"/>
              <a:cs typeface="Segoe UI" panose="020B0502040204020203" pitchFamily="34" charset="0"/>
            </a:endParaRPr>
          </a:p>
          <a:p>
            <a:pPr marL="114300" indent="0" rtl="0" fontAlgn="base">
              <a:spcBef>
                <a:spcPts val="0"/>
              </a:spcBef>
              <a:spcAft>
                <a:spcPts val="0"/>
              </a:spcAft>
              <a:buNone/>
            </a:pPr>
            <a:r>
              <a:rPr lang="en-US" sz="1900" dirty="0">
                <a:solidFill>
                  <a:srgbClr val="000000"/>
                </a:solidFill>
                <a:latin typeface="Segoe UI" panose="020B0502040204020203" pitchFamily="34" charset="0"/>
                <a:cs typeface="Segoe UI" panose="020B0502040204020203" pitchFamily="34" charset="0"/>
              </a:rPr>
              <a:t>For more updates on agency progress on specific commitments, please visit </a:t>
            </a:r>
            <a:r>
              <a:rPr lang="en-US" sz="1900" dirty="0">
                <a:solidFill>
                  <a:srgbClr val="000000"/>
                </a:solidFill>
                <a:latin typeface="Segoe UI" panose="020B0502040204020203" pitchFamily="34" charset="0"/>
                <a:cs typeface="Segoe UI" panose="020B0502040204020203" pitchFamily="34" charset="0"/>
                <a:hlinkClick r:id="rId2"/>
              </a:rPr>
              <a:t>https://www.performance.gov/cx/executive-order/</a:t>
            </a:r>
            <a:r>
              <a:rPr lang="en-US" sz="1900" dirty="0">
                <a:solidFill>
                  <a:srgbClr val="000000"/>
                </a:solidFill>
                <a:latin typeface="Segoe UI" panose="020B0502040204020203" pitchFamily="34" charset="0"/>
                <a:cs typeface="Segoe UI" panose="020B0502040204020203" pitchFamily="34" charset="0"/>
              </a:rPr>
              <a:t>. </a:t>
            </a:r>
            <a:endParaRPr lang="en-US" sz="1900" b="0" i="0" u="none" strike="noStrike" dirty="0">
              <a:solidFill>
                <a:srgbClr val="000000"/>
              </a:solidFill>
              <a:effectLst/>
              <a:latin typeface="Segoe UI" panose="020B0502040204020203" pitchFamily="34" charset="0"/>
              <a:cs typeface="Segoe UI" panose="020B0502040204020203" pitchFamily="34" charset="0"/>
            </a:endParaRPr>
          </a:p>
          <a:p>
            <a:endParaRPr lang="en-US" dirty="0"/>
          </a:p>
        </p:txBody>
      </p:sp>
    </p:spTree>
    <p:extLst>
      <p:ext uri="{BB962C8B-B14F-4D97-AF65-F5344CB8AC3E}">
        <p14:creationId xmlns:p14="http://schemas.microsoft.com/office/powerpoint/2010/main" val="23917880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Google Shape;178;p30"/>
          <p:cNvSpPr txBox="1">
            <a:spLocks noGrp="1"/>
          </p:cNvSpPr>
          <p:nvPr>
            <p:ph type="title"/>
          </p:nvPr>
        </p:nvSpPr>
        <p:spPr>
          <a:xfrm>
            <a:off x="261970" y="4059131"/>
            <a:ext cx="8686800" cy="841800"/>
          </a:xfrm>
          <a:prstGeom prst="rect">
            <a:avLst/>
          </a:prstGeom>
        </p:spPr>
        <p:txBody>
          <a:bodyPr spcFirstLastPara="1" wrap="square" lIns="91425" tIns="91425" rIns="91425" bIns="91425" anchor="ctr" anchorCtr="0">
            <a:normAutofit fontScale="90000"/>
          </a:bodyPr>
          <a:lstStyle/>
          <a:p>
            <a:pPr marL="0" lvl="0" indent="0" algn="l" rtl="0">
              <a:spcBef>
                <a:spcPts val="0"/>
              </a:spcBef>
              <a:spcAft>
                <a:spcPts val="0"/>
              </a:spcAft>
              <a:buNone/>
            </a:pPr>
            <a:br>
              <a:rPr lang="en-US" sz="2700" dirty="0">
                <a:latin typeface="Segoe UI" panose="020B0502040204020203" pitchFamily="34" charset="0"/>
                <a:cs typeface="Segoe UI" panose="020B0502040204020203" pitchFamily="34" charset="0"/>
              </a:rPr>
            </a:br>
            <a:br>
              <a:rPr lang="en-US" sz="2700" dirty="0">
                <a:latin typeface="Segoe UI" panose="020B0502040204020203" pitchFamily="34" charset="0"/>
                <a:cs typeface="Segoe UI" panose="020B0502040204020203" pitchFamily="34" charset="0"/>
              </a:rPr>
            </a:br>
            <a:r>
              <a:rPr lang="en-US" sz="2700" dirty="0">
                <a:latin typeface="Segoe UI" panose="020B0502040204020203" pitchFamily="34" charset="0"/>
                <a:cs typeface="Segoe UI" panose="020B0502040204020203" pitchFamily="34" charset="0"/>
              </a:rPr>
              <a:t>https://performance.gov/cx</a:t>
            </a:r>
            <a:br>
              <a:rPr lang="en-US" dirty="0">
                <a:latin typeface="Segoe UI" panose="020B0502040204020203" pitchFamily="34" charset="0"/>
                <a:cs typeface="Segoe UI" panose="020B0502040204020203" pitchFamily="34" charset="0"/>
              </a:rPr>
            </a:br>
            <a:endParaRPr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22687300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a:t>FY21 Capacity Assessment Reflection Summary</a:t>
            </a:r>
            <a:endParaRPr/>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2</a:t>
            </a:fld>
            <a:endParaRPr/>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57199" y="964215"/>
            <a:ext cx="8249771" cy="3997749"/>
          </a:xfrm>
          <a:prstGeom prst="rect">
            <a:avLst/>
          </a:prstGeom>
        </p:spPr>
        <p:txBody>
          <a:bodyPr spcFirstLastPara="1" wrap="square" lIns="91425" tIns="91425" rIns="91425" bIns="91425" anchor="t" anchorCtr="0">
            <a:normAutofit fontScale="85000" lnSpcReduction="20000"/>
          </a:bodyPr>
          <a:lstStyle/>
          <a:p>
            <a:pPr marL="114300" indent="0">
              <a:buSzPct val="75000"/>
              <a:buNone/>
            </a:pPr>
            <a:r>
              <a:rPr lang="en-US" sz="1300" b="1" dirty="0">
                <a:solidFill>
                  <a:srgbClr val="E42628"/>
                </a:solidFill>
                <a:latin typeface="Segoe UI"/>
                <a:cs typeface="Segoe UI"/>
              </a:rPr>
              <a:t>What we’re proud of this year:</a:t>
            </a:r>
            <a:endParaRPr lang="en-US" sz="1100" b="1" dirty="0">
              <a:latin typeface="Segoe UI"/>
              <a:cs typeface="Segoe UI"/>
            </a:endParaRPr>
          </a:p>
          <a:p>
            <a:pPr marL="114300" indent="0">
              <a:spcBef>
                <a:spcPts val="600"/>
              </a:spcBef>
              <a:buSzPct val="75000"/>
              <a:buNone/>
            </a:pPr>
            <a:r>
              <a:rPr lang="en-US" sz="1100" b="1" dirty="0">
                <a:latin typeface="Segoe UI"/>
                <a:cs typeface="Segoe UI"/>
              </a:rPr>
              <a:t>Culture and Organization </a:t>
            </a:r>
            <a:endParaRPr lang="en-US" sz="1100" b="1" dirty="0">
              <a:latin typeface="Segoe UI" panose="020B0502040204020203" pitchFamily="34" charset="0"/>
              <a:cs typeface="Segoe UI" panose="020B0502040204020203" pitchFamily="34" charset="0"/>
            </a:endParaRPr>
          </a:p>
          <a:p>
            <a:pPr>
              <a:buSzPct val="75000"/>
            </a:pPr>
            <a:r>
              <a:rPr lang="en-US" sz="1100" u="sng" dirty="0">
                <a:solidFill>
                  <a:schemeClr val="tx1"/>
                </a:solidFill>
                <a:latin typeface="Segoe UI"/>
                <a:cs typeface="Segoe UI"/>
              </a:rPr>
              <a:t>Creating our New Product Design Team</a:t>
            </a:r>
            <a:r>
              <a:rPr lang="en-US" sz="1100" dirty="0">
                <a:solidFill>
                  <a:schemeClr val="tx1"/>
                </a:solidFill>
                <a:latin typeface="Segoe UI"/>
                <a:cs typeface="Segoe UI"/>
              </a:rPr>
              <a:t>: Federal Student Aid (FSA) created a dedicated Product Design Group as part of our recent reorganization. We now have multiple user experience (UX) designers on staff, as well as a design firm supporting us.</a:t>
            </a:r>
          </a:p>
          <a:p>
            <a:pPr>
              <a:buSzPct val="75000"/>
            </a:pPr>
            <a:r>
              <a:rPr lang="en-US" sz="1100" u="sng" dirty="0">
                <a:solidFill>
                  <a:schemeClr val="tx1"/>
                </a:solidFill>
                <a:latin typeface="Segoe UI"/>
                <a:cs typeface="Segoe UI"/>
              </a:rPr>
              <a:t>Expanding Agile Pilot</a:t>
            </a:r>
            <a:r>
              <a:rPr lang="en-US" sz="1100" dirty="0">
                <a:solidFill>
                  <a:schemeClr val="tx1"/>
                </a:solidFill>
                <a:latin typeface="Segoe UI"/>
                <a:cs typeface="Segoe UI"/>
              </a:rPr>
              <a:t>: We expanded the agile pilot we ran with our virtual assistant to two additional teams. We are trying to follow the USDS digital playbook, in which we use agile and iterative development practices to reduce the risk of failure. From an acquisitions and budget perspective, we are funding sprints instead of specific scope, which provides flexibility to respond quickly to changing priorities and requirements. Our teams have been trained in agile, and we have an agile coach. Additionally, are aiming to do more test automation.</a:t>
            </a:r>
            <a:endParaRPr lang="en-US" sz="1100" b="1" dirty="0">
              <a:solidFill>
                <a:schemeClr val="tx1"/>
              </a:solidFill>
              <a:latin typeface="Segoe UI"/>
              <a:cs typeface="Segoe UI"/>
            </a:endParaRPr>
          </a:p>
          <a:p>
            <a:pPr marL="114300" indent="0">
              <a:buSzPct val="75000"/>
              <a:buNone/>
            </a:pPr>
            <a:endParaRPr lang="en-US" sz="1100" b="1" dirty="0">
              <a:solidFill>
                <a:schemeClr val="tx1"/>
              </a:solidFill>
              <a:latin typeface="Segoe UI" panose="020B0502040204020203" pitchFamily="34" charset="0"/>
              <a:cs typeface="Segoe UI" panose="020B0502040204020203" pitchFamily="34" charset="0"/>
            </a:endParaRPr>
          </a:p>
          <a:p>
            <a:pPr marL="114300" indent="0">
              <a:buSzPct val="75000"/>
              <a:buNone/>
            </a:pPr>
            <a:r>
              <a:rPr lang="en-US" sz="1100" b="1" dirty="0">
                <a:solidFill>
                  <a:schemeClr val="tx1"/>
                </a:solidFill>
                <a:latin typeface="Segoe UI"/>
                <a:cs typeface="Segoe UI"/>
              </a:rPr>
              <a:t>Measurement:</a:t>
            </a:r>
          </a:p>
          <a:p>
            <a:pPr>
              <a:buSzPct val="75000"/>
            </a:pPr>
            <a:r>
              <a:rPr lang="en-US" sz="1100" u="sng" dirty="0">
                <a:solidFill>
                  <a:schemeClr val="tx1"/>
                </a:solidFill>
                <a:latin typeface="Segoe UI"/>
                <a:cs typeface="Segoe UI"/>
              </a:rPr>
              <a:t>Procuring Voice of the Customer Technology</a:t>
            </a:r>
            <a:r>
              <a:rPr lang="en-US" sz="1100" dirty="0">
                <a:solidFill>
                  <a:schemeClr val="tx1"/>
                </a:solidFill>
                <a:latin typeface="Segoe UI"/>
                <a:cs typeface="Segoe UI"/>
              </a:rPr>
              <a:t>: FSA procured Medallia, which allows us to implement more post-transactional surveys across channels and run artificial intelligence (AI)-driven text analysis on open-ended comments, social media </a:t>
            </a:r>
            <a:r>
              <a:rPr lang="en-US" sz="1100" dirty="0">
                <a:latin typeface="Segoe UI"/>
                <a:cs typeface="Segoe UI"/>
              </a:rPr>
              <a:t>posts, and complaints.</a:t>
            </a:r>
            <a:endParaRPr lang="en-US" sz="1100" u="sng" dirty="0">
              <a:latin typeface="Segoe UI"/>
              <a:cs typeface="Segoe UI"/>
            </a:endParaRPr>
          </a:p>
          <a:p>
            <a:pPr>
              <a:buSzPct val="75000"/>
            </a:pPr>
            <a:r>
              <a:rPr lang="en-US" sz="1100" u="sng" dirty="0">
                <a:solidFill>
                  <a:schemeClr val="tx1"/>
                </a:solidFill>
                <a:latin typeface="Segoe UI"/>
                <a:cs typeface="Segoe UI"/>
              </a:rPr>
              <a:t>Enhancing C</a:t>
            </a:r>
            <a:r>
              <a:rPr lang="en-US" sz="1100" u="sng" dirty="0">
                <a:latin typeface="Segoe UI"/>
                <a:cs typeface="Segoe UI"/>
              </a:rPr>
              <a:t>ustomer Satisfaction Survey Focused on Loan Servicers</a:t>
            </a:r>
            <a:r>
              <a:rPr lang="en-US" sz="1100" dirty="0">
                <a:latin typeface="Segoe UI"/>
                <a:cs typeface="Segoe UI"/>
              </a:rPr>
              <a:t>: FSA updated our American Customer Satisfaction Index survey that collects feedback from borrowers about their servicing experience. Now, it’s faster to complete and provides FSA more useful customer feedback.</a:t>
            </a:r>
            <a:endParaRPr lang="en-US" sz="1100" u="sng" dirty="0">
              <a:latin typeface="Segoe UI"/>
              <a:cs typeface="Segoe UI"/>
            </a:endParaRPr>
          </a:p>
          <a:p>
            <a:pPr marL="114300" indent="0">
              <a:buSzPct val="75000"/>
              <a:buNone/>
            </a:pPr>
            <a:endParaRPr lang="en-US" sz="1100" b="1" dirty="0">
              <a:latin typeface="Segoe UI" panose="020B0502040204020203" pitchFamily="34" charset="0"/>
              <a:cs typeface="Segoe UI" panose="020B0502040204020203" pitchFamily="34" charset="0"/>
            </a:endParaRPr>
          </a:p>
          <a:p>
            <a:pPr marL="114300" indent="0">
              <a:buSzPct val="75000"/>
              <a:buNone/>
            </a:pPr>
            <a:r>
              <a:rPr lang="en-US" sz="1100" b="1" dirty="0">
                <a:latin typeface="Segoe UI"/>
                <a:cs typeface="Segoe UI"/>
              </a:rPr>
              <a:t>Service Design / Customer Understanding</a:t>
            </a:r>
          </a:p>
          <a:p>
            <a:pPr>
              <a:buSzPct val="75000"/>
            </a:pPr>
            <a:r>
              <a:rPr lang="en-US" sz="1100" u="sng" dirty="0">
                <a:latin typeface="Segoe UI"/>
                <a:cs typeface="Segoe UI"/>
              </a:rPr>
              <a:t>Expanding our Customer Listening Program</a:t>
            </a:r>
            <a:r>
              <a:rPr lang="en-US" sz="1100" dirty="0">
                <a:latin typeface="Segoe UI"/>
                <a:cs typeface="Segoe UI"/>
              </a:rPr>
              <a:t>: FSA expanded our customer listening program to include feedback from additional channels, such as some of our contact centers and our virtual assistant. We also began producing an executive summary of cross-channel trends to help prioritize improvements to our products and services.</a:t>
            </a:r>
          </a:p>
          <a:p>
            <a:pPr>
              <a:buSzPct val="75000"/>
            </a:pPr>
            <a:r>
              <a:rPr lang="en-US" sz="1100" u="sng" dirty="0">
                <a:latin typeface="Segoe UI"/>
                <a:cs typeface="Segoe UI"/>
              </a:rPr>
              <a:t>Expanding User Research</a:t>
            </a:r>
            <a:r>
              <a:rPr lang="en-US" sz="1100" dirty="0">
                <a:latin typeface="Segoe UI"/>
                <a:cs typeface="Segoe UI"/>
              </a:rPr>
              <a:t>: FSA greatly expanded our user research efforts through the new Product Design Group mentioned above. We interviewed more than 450 customers and conducted more than 350 usability tests across multiple platforms. We also developed a centralized repository of research findings, making results readily accessible across FSA.</a:t>
            </a:r>
          </a:p>
          <a:p>
            <a:pPr>
              <a:buSzPct val="75000"/>
            </a:pPr>
            <a:r>
              <a:rPr lang="en-US" sz="1100" u="sng" dirty="0">
                <a:latin typeface="Segoe UI"/>
                <a:cs typeface="Segoe UI"/>
              </a:rPr>
              <a:t>Expanding Secret Shopping</a:t>
            </a:r>
            <a:r>
              <a:rPr lang="en-US" sz="1100" dirty="0">
                <a:latin typeface="Segoe UI"/>
                <a:cs typeface="Segoe UI"/>
              </a:rPr>
              <a:t>: FSA began conducting secret shopper calls of our loan servicers </a:t>
            </a:r>
            <a:r>
              <a:rPr lang="en-US" sz="1100" dirty="0">
                <a:solidFill>
                  <a:schemeClr val="tx1"/>
                </a:solidFill>
                <a:latin typeface="Segoe UI"/>
                <a:cs typeface="Segoe UI"/>
              </a:rPr>
              <a:t>to test customer service representatives’ knowledge and </a:t>
            </a:r>
            <a:r>
              <a:rPr lang="en-US" sz="1100" dirty="0">
                <a:latin typeface="Segoe UI"/>
                <a:cs typeface="Segoe UI"/>
              </a:rPr>
              <a:t>improve the quality of interactions.</a:t>
            </a:r>
          </a:p>
          <a:p>
            <a:pPr>
              <a:buSzPct val="75000"/>
            </a:pPr>
            <a:r>
              <a:rPr lang="en-US" sz="1100" u="sng" dirty="0">
                <a:latin typeface="Segoe UI"/>
                <a:cs typeface="Segoe UI"/>
              </a:rPr>
              <a:t>Expanding Complaint Analysis</a:t>
            </a:r>
            <a:r>
              <a:rPr lang="en-US" sz="1100" dirty="0">
                <a:latin typeface="Segoe UI"/>
                <a:cs typeface="Segoe UI"/>
              </a:rPr>
              <a:t>: FSA expanded analysis of complaints sourced from both FSA and the Consumer Financial Protection Bureau (CFPB). Complaint reports are socialized more broadly, and FSA holds dedicated meetings to resolve trending complaints and individual issues.</a:t>
            </a:r>
            <a:endParaRPr lang="en-US" sz="1400" b="1" dirty="0">
              <a:solidFill>
                <a:srgbClr val="E42628"/>
              </a:solidFill>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6645169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a:t>FY21 Capacity Assessment Reflection Summary</a:t>
            </a:r>
            <a:endParaRPr/>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3</a:t>
            </a:fld>
            <a:endParaRPr/>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66025" y="1152475"/>
            <a:ext cx="7954644" cy="3416400"/>
          </a:xfrm>
          <a:prstGeom prst="rect">
            <a:avLst/>
          </a:prstGeom>
        </p:spPr>
        <p:txBody>
          <a:bodyPr spcFirstLastPara="1" wrap="square" lIns="91425" tIns="91425" rIns="91425" bIns="91425" anchor="t" anchorCtr="0">
            <a:normAutofit/>
          </a:bodyPr>
          <a:lstStyle/>
          <a:p>
            <a:pPr marL="114300" indent="0">
              <a:buSzPct val="75000"/>
              <a:buNone/>
            </a:pPr>
            <a:r>
              <a:rPr lang="en-US" sz="1300" b="1" dirty="0">
                <a:solidFill>
                  <a:srgbClr val="E42628"/>
                </a:solidFill>
                <a:latin typeface="Segoe UI"/>
                <a:cs typeface="Segoe UI"/>
              </a:rPr>
              <a:t>Where we need to do better:</a:t>
            </a:r>
            <a:endParaRPr lang="en-US" sz="1300" dirty="0">
              <a:latin typeface="Segoe UI"/>
              <a:cs typeface="Segoe UI"/>
            </a:endParaRPr>
          </a:p>
          <a:p>
            <a:pPr marL="114300" indent="0">
              <a:buSzPct val="75000"/>
              <a:buNone/>
            </a:pPr>
            <a:endParaRPr lang="en-US" sz="1100" b="1" dirty="0">
              <a:latin typeface="Segoe UI" panose="020B0502040204020203" pitchFamily="34" charset="0"/>
              <a:cs typeface="Segoe UI" panose="020B0502040204020203" pitchFamily="34" charset="0"/>
            </a:endParaRPr>
          </a:p>
          <a:p>
            <a:pPr marL="114300" indent="0">
              <a:buSzPct val="75000"/>
              <a:buNone/>
            </a:pPr>
            <a:r>
              <a:rPr lang="en-US" sz="1100" b="1" dirty="0">
                <a:latin typeface="Segoe UI"/>
                <a:cs typeface="Segoe UI"/>
              </a:rPr>
              <a:t>Measurement:</a:t>
            </a:r>
          </a:p>
          <a:p>
            <a:pPr>
              <a:buSzPct val="75000"/>
            </a:pPr>
            <a:r>
              <a:rPr lang="en-US" sz="1100" u="sng" dirty="0">
                <a:latin typeface="Segoe UI"/>
                <a:cs typeface="Segoe UI"/>
              </a:rPr>
              <a:t>Voice of the Customer (</a:t>
            </a:r>
            <a:r>
              <a:rPr lang="en-US" sz="1100" u="sng" dirty="0" err="1">
                <a:latin typeface="Segoe UI"/>
                <a:cs typeface="Segoe UI"/>
              </a:rPr>
              <a:t>VoC</a:t>
            </a:r>
            <a:r>
              <a:rPr lang="en-US" sz="1100" u="sng" dirty="0">
                <a:latin typeface="Segoe UI"/>
                <a:cs typeface="Segoe UI"/>
              </a:rPr>
              <a:t>) Platform</a:t>
            </a:r>
            <a:r>
              <a:rPr lang="en-US" sz="1100" dirty="0">
                <a:latin typeface="Segoe UI"/>
                <a:cs typeface="Segoe UI"/>
              </a:rPr>
              <a:t>: In FY21, we conducted market research of various </a:t>
            </a:r>
            <a:r>
              <a:rPr lang="en-US" sz="1100" dirty="0" err="1">
                <a:latin typeface="Segoe UI"/>
                <a:cs typeface="Segoe UI"/>
              </a:rPr>
              <a:t>VoC</a:t>
            </a:r>
            <a:r>
              <a:rPr lang="en-US" sz="1100" dirty="0">
                <a:latin typeface="Segoe UI"/>
                <a:cs typeface="Segoe UI"/>
              </a:rPr>
              <a:t> platforms and subsequently procured Medallia, which we plan to implement in FY22. In FY22, our product and design teams, owners of our service channels, and select vendors will obtain access to Medallia, which they can use to identify and prioritize future improvements based on direct customer input and analysis of other data, such as social media data and complaints.</a:t>
            </a:r>
          </a:p>
          <a:p>
            <a:pPr marL="114300" indent="0">
              <a:buSzPct val="75000"/>
              <a:buNone/>
            </a:pPr>
            <a:endParaRPr lang="en-US" sz="1100" u="sng" dirty="0">
              <a:latin typeface="Segoe UI"/>
              <a:cs typeface="Segoe UI"/>
            </a:endParaRPr>
          </a:p>
          <a:p>
            <a:pPr>
              <a:buSzPct val="75000"/>
            </a:pPr>
            <a:r>
              <a:rPr lang="en-US" sz="1100" u="sng" dirty="0">
                <a:latin typeface="Segoe UI"/>
                <a:cs typeface="Segoe UI"/>
              </a:rPr>
              <a:t>Tracking customer satisfaction at every interaction</a:t>
            </a:r>
            <a:r>
              <a:rPr lang="en-US" sz="1100" dirty="0">
                <a:latin typeface="Segoe UI"/>
                <a:cs typeface="Segoe UI"/>
              </a:rPr>
              <a:t>: While we have made strides in the measurement category over the last year, we are still not tracking satisfaction across </a:t>
            </a:r>
            <a:r>
              <a:rPr lang="en-US" sz="1100" b="1" dirty="0">
                <a:latin typeface="Segoe UI"/>
                <a:cs typeface="Segoe UI"/>
              </a:rPr>
              <a:t>all</a:t>
            </a:r>
            <a:r>
              <a:rPr lang="en-US" sz="1100" dirty="0">
                <a:latin typeface="Segoe UI"/>
                <a:cs typeface="Segoe UI"/>
              </a:rPr>
              <a:t> our highest-impact services and channels. With the implementation of Medallia in FY22, we will begin surveying customers in-the-moment, or very close to the time of their interaction across our digital, contact center, and communications channels, to gather feedback that will be used to identify and prioritize future improvements.</a:t>
            </a:r>
          </a:p>
          <a:p>
            <a:pPr>
              <a:buSzPct val="75000"/>
            </a:pPr>
            <a:endParaRPr lang="en-US" sz="1100" u="sng"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7638509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a:t>Adapting Service During a Global Pandemic</a:t>
            </a:r>
            <a:endParaRPr/>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4</a:t>
            </a:fld>
            <a:endParaRPr/>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57200" y="1111651"/>
            <a:ext cx="7954644" cy="3754263"/>
          </a:xfrm>
          <a:prstGeom prst="rect">
            <a:avLst/>
          </a:prstGeom>
        </p:spPr>
        <p:txBody>
          <a:bodyPr spcFirstLastPara="1" wrap="square" lIns="91425" tIns="91425" rIns="91425" bIns="91425" anchor="t" anchorCtr="0">
            <a:normAutofit fontScale="92500" lnSpcReduction="10000"/>
          </a:bodyPr>
          <a:lstStyle/>
          <a:p>
            <a:pPr marL="114300" indent="0">
              <a:buSzPct val="75000"/>
              <a:buNone/>
            </a:pPr>
            <a:r>
              <a:rPr lang="en-US" sz="1300" b="1" dirty="0">
                <a:solidFill>
                  <a:srgbClr val="E42628"/>
                </a:solidFill>
                <a:latin typeface="Segoe UI"/>
                <a:cs typeface="Segoe UI"/>
              </a:rPr>
              <a:t>Where we innovated:</a:t>
            </a:r>
          </a:p>
          <a:p>
            <a:pPr marL="114300" indent="0">
              <a:lnSpc>
                <a:spcPct val="114999"/>
              </a:lnSpc>
              <a:buNone/>
            </a:pPr>
            <a:endParaRPr lang="en-US" sz="1300" b="1" dirty="0">
              <a:solidFill>
                <a:srgbClr val="E42628"/>
              </a:solidFill>
              <a:latin typeface="Segoe UI"/>
              <a:cs typeface="Segoe UI"/>
            </a:endParaRPr>
          </a:p>
          <a:p>
            <a:pPr>
              <a:buSzPct val="75000"/>
            </a:pPr>
            <a:r>
              <a:rPr lang="en-US" sz="1100" dirty="0">
                <a:latin typeface="Segoe UI"/>
                <a:cs typeface="Segoe UI"/>
              </a:rPr>
              <a:t>In response to the COVID-19 emergency, we significantly expanded our capacity to communicate with large groups of customers quickly. Previously, FSA had not directly contacted all of our borrowers. Instead, we have typically relied on our loan servicers to communicate with borrowers assigned to them; each servicer has its own branding and approach to messaging. To make sure the COVID-19 messaging was consistent and from a trusted source, FSA prioritized customers getting an email from noreply@studentaid.gov; having a .gov email address deliver such critical messaging makes a meaningful difference.</a:t>
            </a:r>
          </a:p>
          <a:p>
            <a:pPr>
              <a:buSzPct val="75000"/>
            </a:pPr>
            <a:r>
              <a:rPr lang="en-US" sz="1100" dirty="0">
                <a:latin typeface="Segoe UI"/>
                <a:cs typeface="Segoe UI"/>
              </a:rPr>
              <a:t>We conducted a multi-channel communications campaign to ensure all customers received the information they needed:</a:t>
            </a:r>
          </a:p>
          <a:p>
            <a:pPr lvl="1">
              <a:buSzPct val="75000"/>
            </a:pPr>
            <a:r>
              <a:rPr lang="en-US" sz="1100" dirty="0">
                <a:latin typeface="Segoe UI"/>
                <a:cs typeface="Segoe UI"/>
              </a:rPr>
              <a:t>We sent a peak of </a:t>
            </a:r>
            <a:r>
              <a:rPr lang="en-US" sz="1100" b="1" dirty="0">
                <a:latin typeface="Segoe UI"/>
                <a:cs typeface="Segoe UI"/>
              </a:rPr>
              <a:t>76 million emails </a:t>
            </a:r>
            <a:r>
              <a:rPr lang="en-US" sz="1100" dirty="0">
                <a:latin typeface="Segoe UI"/>
                <a:cs typeface="Segoe UI"/>
              </a:rPr>
              <a:t>in October 2020 as part of our COVID-19 student loan outreach. In total, from July 2020 to March 2021, we sent </a:t>
            </a:r>
            <a:r>
              <a:rPr lang="en-US" sz="1100" b="1" dirty="0">
                <a:latin typeface="Segoe UI"/>
                <a:cs typeface="Segoe UI"/>
              </a:rPr>
              <a:t>195 million emails.</a:t>
            </a:r>
          </a:p>
          <a:p>
            <a:pPr lvl="1">
              <a:buSzPct val="75000"/>
            </a:pPr>
            <a:r>
              <a:rPr lang="en-US" sz="1100" dirty="0">
                <a:latin typeface="Segoe UI"/>
                <a:cs typeface="Segoe UI"/>
              </a:rPr>
              <a:t>We sent approximately</a:t>
            </a:r>
            <a:r>
              <a:rPr lang="en-US" sz="1100" b="1" dirty="0">
                <a:latin typeface="Segoe UI"/>
                <a:cs typeface="Segoe UI"/>
              </a:rPr>
              <a:t> 2.9 million </a:t>
            </a:r>
            <a:r>
              <a:rPr lang="en-US" sz="1100" dirty="0">
                <a:latin typeface="Segoe UI"/>
                <a:cs typeface="Segoe UI"/>
              </a:rPr>
              <a:t>text messages.</a:t>
            </a:r>
          </a:p>
          <a:p>
            <a:pPr lvl="1">
              <a:buSzPct val="75000"/>
            </a:pPr>
            <a:r>
              <a:rPr lang="en-US" sz="1100" dirty="0">
                <a:latin typeface="Segoe UI"/>
                <a:cs typeface="Segoe UI"/>
              </a:rPr>
              <a:t>We ran a paid media campaign to educate customers about COVID-19 student loan flexibilities. The campaign garnered approximately </a:t>
            </a:r>
            <a:r>
              <a:rPr lang="en-US" sz="1100" b="1" dirty="0">
                <a:latin typeface="Segoe UI"/>
                <a:cs typeface="Segoe UI"/>
              </a:rPr>
              <a:t>103 million </a:t>
            </a:r>
            <a:r>
              <a:rPr lang="en-US" sz="1100" dirty="0">
                <a:latin typeface="Segoe UI"/>
                <a:cs typeface="Segoe UI"/>
              </a:rPr>
              <a:t>impressions and roughly</a:t>
            </a:r>
            <a:r>
              <a:rPr lang="en-US" sz="1100" b="1" dirty="0">
                <a:latin typeface="Segoe UI"/>
                <a:cs typeface="Segoe UI"/>
              </a:rPr>
              <a:t> 717,000 engagements</a:t>
            </a:r>
            <a:r>
              <a:rPr lang="en-US" sz="1100" dirty="0">
                <a:latin typeface="Segoe UI"/>
                <a:cs typeface="Segoe UI"/>
              </a:rPr>
              <a:t>. </a:t>
            </a:r>
            <a:endParaRPr lang="en-US" sz="1100" dirty="0">
              <a:latin typeface="Segoe UI" panose="020B0502040204020203" pitchFamily="34" charset="0"/>
              <a:cs typeface="Segoe UI" panose="020B0502040204020203" pitchFamily="34" charset="0"/>
            </a:endParaRPr>
          </a:p>
          <a:p>
            <a:pPr lvl="1">
              <a:buSzPct val="75000"/>
            </a:pPr>
            <a:r>
              <a:rPr lang="en-US" sz="1100" dirty="0">
                <a:latin typeface="Segoe UI"/>
                <a:cs typeface="Segoe UI"/>
              </a:rPr>
              <a:t>We had more than </a:t>
            </a:r>
            <a:r>
              <a:rPr lang="en-US" sz="1100" b="1" dirty="0">
                <a:latin typeface="Segoe UI"/>
                <a:cs typeface="Segoe UI"/>
              </a:rPr>
              <a:t>10 million visits </a:t>
            </a:r>
            <a:r>
              <a:rPr lang="en-US" sz="1100" dirty="0">
                <a:latin typeface="Segoe UI"/>
                <a:cs typeface="Segoe UI"/>
              </a:rPr>
              <a:t>to our coronavirus webpage from March 2020 to April 2021.</a:t>
            </a:r>
          </a:p>
          <a:p>
            <a:pPr>
              <a:buSzPct val="75000"/>
            </a:pPr>
            <a:r>
              <a:rPr lang="en-US" sz="1100" dirty="0">
                <a:latin typeface="Segoe UI"/>
                <a:cs typeface="Segoe UI"/>
              </a:rPr>
              <a:t>FSA will continue to communicate with borrowers as we get closer to the end of the COVID-19 student loan flexibilities. We will encourage borrowers to confirm their contact information with their servicer and determine if they are on the best repayment plan based on their current financial situation. FSA will use a multi-channel communications approach. After repayment resumes, FSA will engage with borrowers to ensure they are on track to make timely payments. </a:t>
            </a:r>
          </a:p>
          <a:p>
            <a:pPr>
              <a:buSzPct val="75000"/>
            </a:pPr>
            <a:r>
              <a:rPr lang="en-US" sz="1100" dirty="0">
                <a:latin typeface="Segoe UI"/>
                <a:cs typeface="Segoe UI"/>
              </a:rPr>
              <a:t>We have now built this capacity and will be able to execute future campaigns more quickly. We will also leverage lessons learned from customer segmentation and testing we have run to further personalize communications and drive increased action in response to our campaigns.</a:t>
            </a:r>
          </a:p>
        </p:txBody>
      </p:sp>
    </p:spTree>
    <p:extLst>
      <p:ext uri="{BB962C8B-B14F-4D97-AF65-F5344CB8AC3E}">
        <p14:creationId xmlns:p14="http://schemas.microsoft.com/office/powerpoint/2010/main" val="26330537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dirty="0"/>
              <a:t>HISP Equity Reflection</a:t>
            </a:r>
            <a:endParaRPr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5</a:t>
            </a:fld>
            <a:endParaRPr/>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66025" y="1152475"/>
            <a:ext cx="7954644" cy="3416400"/>
          </a:xfrm>
          <a:prstGeom prst="rect">
            <a:avLst/>
          </a:prstGeom>
        </p:spPr>
        <p:txBody>
          <a:bodyPr spcFirstLastPara="1" wrap="square" lIns="91425" tIns="91425" rIns="91425" bIns="91425" anchor="t" anchorCtr="0">
            <a:normAutofit lnSpcReduction="10000"/>
          </a:bodyPr>
          <a:lstStyle/>
          <a:p>
            <a:pPr marL="114300" indent="0">
              <a:buSzPct val="75000"/>
              <a:buNone/>
            </a:pPr>
            <a:r>
              <a:rPr lang="en-US" sz="1300" b="1" dirty="0">
                <a:solidFill>
                  <a:srgbClr val="E42628"/>
                </a:solidFill>
                <a:latin typeface="Segoe UI"/>
                <a:cs typeface="Segoe UI"/>
              </a:rPr>
              <a:t>Who is this provider intended to serve?</a:t>
            </a:r>
          </a:p>
          <a:p>
            <a:pPr marL="114300" indent="0">
              <a:buSzPct val="75000"/>
              <a:buNone/>
            </a:pPr>
            <a:r>
              <a:rPr lang="en-US" sz="1100" dirty="0">
                <a:latin typeface="Segoe UI"/>
                <a:cs typeface="Segoe UI"/>
              </a:rPr>
              <a:t>Students and their families who need financial assistance for higher education, as well as borrowers who are borrowing, managing, and repaying federal student loans.</a:t>
            </a: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r>
              <a:rPr lang="en-US" sz="1300" b="1" dirty="0">
                <a:solidFill>
                  <a:srgbClr val="E42628"/>
                </a:solidFill>
                <a:latin typeface="Segoe UI"/>
                <a:cs typeface="Segoe UI"/>
              </a:rPr>
              <a:t>Are there barriers that people of color, people with disabilities, LGBTQ+ people, women, non-native English speakers, and others who have been historically underserved, marginalized, discriminated, and adversely affected by persistent poverty and inequality face with regard to this program or service? </a:t>
            </a:r>
          </a:p>
          <a:p>
            <a:pPr marL="114300" indent="0">
              <a:buSzPct val="75000"/>
              <a:buNone/>
            </a:pPr>
            <a:r>
              <a:rPr lang="en-US" sz="1100" dirty="0">
                <a:latin typeface="Segoe UI"/>
                <a:cs typeface="Segoe UI"/>
              </a:rPr>
              <a:t>Yes, there are barriers. Some examples:</a:t>
            </a:r>
          </a:p>
          <a:p>
            <a:pPr>
              <a:buSzPct val="75000"/>
            </a:pPr>
            <a:r>
              <a:rPr lang="en-US" sz="1100" dirty="0">
                <a:latin typeface="Segoe UI"/>
                <a:cs typeface="Segoe UI"/>
              </a:rPr>
              <a:t>Since most of our customers begin applying for financial aid—including student loans—in high school, it’s often the first interaction they have with financial products. Completing a FAFSA® form that asks for tax information, references tax line numbers, filing statuses, and requests other detailed financial information could be complicated for any young person, but especially those who are underserved or are adversely affected by persistent poverty and inequality, or who may not have the support of an adult at home. </a:t>
            </a:r>
            <a:endParaRPr lang="en-US" sz="1100" dirty="0">
              <a:latin typeface="Segoe UI" panose="020B0502040204020203" pitchFamily="34" charset="0"/>
              <a:cs typeface="Segoe UI" panose="020B0502040204020203" pitchFamily="34" charset="0"/>
            </a:endParaRPr>
          </a:p>
          <a:p>
            <a:pPr>
              <a:buSzPct val="75000"/>
            </a:pPr>
            <a:r>
              <a:rPr lang="en-US" sz="1100" dirty="0">
                <a:latin typeface="Segoe UI"/>
                <a:cs typeface="Segoe UI"/>
              </a:rPr>
              <a:t>We know we have customers who are non-native English speakers, and even more parents of students who are not English speakers and who may not be U.S. citizens and may believe their citizenship or immigration status affects their child's federal student aid eligibility. In fact, the FAFSA form does not ask about parents’ citizenship status.</a:t>
            </a:r>
          </a:p>
          <a:p>
            <a:pPr marL="114300" indent="0">
              <a:buSzPct val="75000"/>
              <a:buNone/>
            </a:pPr>
            <a:endParaRPr lang="en-US" sz="1300" b="1" dirty="0">
              <a:solidFill>
                <a:srgbClr val="E42628"/>
              </a:solidFill>
              <a:latin typeface="Segoe UI" panose="020B0502040204020203" pitchFamily="34" charset="0"/>
              <a:cs typeface="Segoe UI" panose="020B0502040204020203" pitchFamily="34" charset="0"/>
            </a:endParaRP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endParaRPr lang="en-US" sz="14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8153915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dirty="0"/>
              <a:t>HISP Equity Reflection (cont.)</a:t>
            </a:r>
            <a:endParaRPr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6</a:t>
            </a:fld>
            <a:endParaRPr/>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66025" y="1152475"/>
            <a:ext cx="7954644" cy="3416400"/>
          </a:xfrm>
          <a:prstGeom prst="rect">
            <a:avLst/>
          </a:prstGeom>
        </p:spPr>
        <p:txBody>
          <a:bodyPr spcFirstLastPara="1" wrap="square" lIns="91425" tIns="91425" rIns="91425" bIns="91425" anchor="t" anchorCtr="0">
            <a:normAutofit fontScale="92500" lnSpcReduction="20000"/>
          </a:bodyPr>
          <a:lstStyle/>
          <a:p>
            <a:pPr marL="114300" indent="0">
              <a:buSzPct val="75000"/>
              <a:buNone/>
            </a:pPr>
            <a:r>
              <a:rPr lang="en-US" sz="1300" b="1">
                <a:solidFill>
                  <a:srgbClr val="E42628"/>
                </a:solidFill>
                <a:latin typeface="Segoe UI"/>
                <a:cs typeface="Segoe UI"/>
              </a:rPr>
              <a:t>How might these individuals interact with your program differently? </a:t>
            </a:r>
            <a:endParaRPr lang="en-US" sz="1300" b="1">
              <a:solidFill>
                <a:srgbClr val="E42628"/>
              </a:solidFill>
              <a:latin typeface="Segoe UI" panose="020B0502040204020203" pitchFamily="34" charset="0"/>
              <a:cs typeface="Segoe UI" panose="020B0502040204020203" pitchFamily="34" charset="0"/>
            </a:endParaRPr>
          </a:p>
          <a:p>
            <a:pPr>
              <a:buSzPct val="75000"/>
            </a:pPr>
            <a:r>
              <a:rPr lang="en-US" sz="1100">
                <a:latin typeface="Segoe UI"/>
                <a:cs typeface="Segoe UI"/>
              </a:rPr>
              <a:t>Parents who do not have a Social Security number are unable to get an FSA ID and, therefore, unable to sign documents electronically. They must print and mail documents.</a:t>
            </a:r>
            <a:endParaRPr lang="en-US" sz="1100">
              <a:latin typeface="Segoe UI" panose="020B0502040204020203" pitchFamily="34" charset="0"/>
              <a:cs typeface="Segoe UI" panose="020B0502040204020203" pitchFamily="34" charset="0"/>
            </a:endParaRPr>
          </a:p>
          <a:p>
            <a:pPr>
              <a:buSzPct val="75000"/>
            </a:pPr>
            <a:r>
              <a:rPr lang="en-US" sz="1100">
                <a:latin typeface="Segoe UI"/>
                <a:cs typeface="Segoe UI"/>
              </a:rPr>
              <a:t>Customers who are unable to get financial information from their parent(s), for whatever reason, are only eligible for unsubsidized loans and cannot qualify for Federal Pell Grants, subsidized loans, and other advantageous aid programs.</a:t>
            </a:r>
          </a:p>
          <a:p>
            <a:pPr>
              <a:buSzPct val="75000"/>
            </a:pPr>
            <a:r>
              <a:rPr lang="en-US" sz="1100">
                <a:latin typeface="Segoe UI"/>
                <a:cs typeface="Segoe UI"/>
              </a:rPr>
              <a:t>Because low-income customers are often Federal Pell Grant-eligible, they are more likely to be selected for verification, which means they must go through an additional set of processes that often involves gathering detailed financial information and sending it to multiple schools to verify.</a:t>
            </a:r>
            <a:r>
              <a:rPr lang="en-US" sz="1100" baseline="30000">
                <a:latin typeface="Segoe UI"/>
                <a:cs typeface="Segoe UI"/>
              </a:rPr>
              <a:t>1</a:t>
            </a:r>
          </a:p>
          <a:p>
            <a:pPr>
              <a:buSzPct val="75000"/>
            </a:pPr>
            <a:r>
              <a:rPr lang="en-US" sz="1100">
                <a:latin typeface="Segoe UI"/>
                <a:cs typeface="Segoe UI"/>
              </a:rPr>
              <a:t>Homeless and foster youth who do not have a designation from one of the approved entities may have to take additional steps when filling out the FAFSA form and with their school to confirm their situation. Any number of additional steps for a student with limited support is not ideal.</a:t>
            </a:r>
          </a:p>
          <a:p>
            <a:pPr marL="114300" indent="0">
              <a:buSzPct val="75000"/>
              <a:buNone/>
            </a:pPr>
            <a:endParaRPr lang="en-US" sz="1100">
              <a:latin typeface="Segoe UI" panose="020B0502040204020203" pitchFamily="34" charset="0"/>
              <a:cs typeface="Segoe UI" panose="020B0502040204020203" pitchFamily="34" charset="0"/>
            </a:endParaRPr>
          </a:p>
          <a:p>
            <a:pPr marL="114300" indent="0">
              <a:buSzPct val="75000"/>
              <a:buNone/>
            </a:pPr>
            <a:endParaRPr lang="en-US" sz="1100">
              <a:latin typeface="Segoe UI" panose="020B0502040204020203" pitchFamily="34" charset="0"/>
              <a:cs typeface="Segoe UI" panose="020B0502040204020203" pitchFamily="34" charset="0"/>
            </a:endParaRPr>
          </a:p>
          <a:p>
            <a:pPr marL="114300" indent="0">
              <a:buSzPct val="75000"/>
              <a:buNone/>
            </a:pPr>
            <a:r>
              <a:rPr lang="en-US" sz="1100" b="1">
                <a:solidFill>
                  <a:srgbClr val="E42628"/>
                </a:solidFill>
                <a:latin typeface="Segoe UI"/>
                <a:cs typeface="Segoe UI"/>
              </a:rPr>
              <a:t>Where do we have a knowledge gap about individuals’ interactions with our service we need evidence to fill?</a:t>
            </a:r>
          </a:p>
          <a:p>
            <a:pPr>
              <a:buSzPct val="75000"/>
            </a:pPr>
            <a:r>
              <a:rPr lang="en-US" sz="1100">
                <a:latin typeface="Segoe UI"/>
                <a:cs typeface="Segoe UI"/>
              </a:rPr>
              <a:t>We do not currently collect race on any of our forms. Therefore, we have no way of truly analyzing the difference in experience and outcomes customers of color face.</a:t>
            </a:r>
            <a:r>
              <a:rPr lang="en-US" sz="1100" baseline="30000">
                <a:latin typeface="Segoe UI"/>
                <a:cs typeface="Segoe UI"/>
              </a:rPr>
              <a:t>2</a:t>
            </a:r>
          </a:p>
          <a:p>
            <a:pPr>
              <a:buSzPct val="75000"/>
            </a:pPr>
            <a:r>
              <a:rPr lang="en-US" sz="1100">
                <a:latin typeface="Segoe UI"/>
                <a:cs typeface="Segoe UI"/>
              </a:rPr>
              <a:t>While we do collect financial information at certain points (e.g., when a customer completes the FAFSA form, applies for an income-driven repayment, enrolls in a deferment or forbearance, rehabilitates loans), we do not have regular access to a customer’s updated financial situation unless they provide it as part of some process. Without this information, we cannot proactively identify programs a customer might qualify for based on their income and conduct targeted outreach based on financial situation.</a:t>
            </a:r>
            <a:endParaRPr lang="en-US" sz="1100">
              <a:latin typeface="Segoe UI" panose="020B0502040204020203" pitchFamily="34" charset="0"/>
              <a:cs typeface="Segoe UI" panose="020B0502040204020203" pitchFamily="34" charset="0"/>
            </a:endParaRPr>
          </a:p>
          <a:p>
            <a:pPr marL="114300" indent="0">
              <a:buSzPct val="75000"/>
              <a:buNone/>
            </a:pPr>
            <a:endParaRPr lang="en-US" sz="1300" b="1">
              <a:solidFill>
                <a:srgbClr val="E42628"/>
              </a:solidFill>
              <a:latin typeface="Segoe UI" panose="020B0502040204020203" pitchFamily="34" charset="0"/>
              <a:cs typeface="Segoe UI" panose="020B0502040204020203" pitchFamily="34" charset="0"/>
            </a:endParaRPr>
          </a:p>
          <a:p>
            <a:pPr marL="114300" indent="0">
              <a:buSzPct val="75000"/>
              <a:buNone/>
            </a:pPr>
            <a:endParaRPr lang="en-US" sz="1200">
              <a:latin typeface="Segoe UI" panose="020B0502040204020203" pitchFamily="34" charset="0"/>
              <a:cs typeface="Segoe UI" panose="020B0502040204020203" pitchFamily="34" charset="0"/>
            </a:endParaRPr>
          </a:p>
          <a:p>
            <a:pPr marL="114300" indent="0">
              <a:buSzPct val="75000"/>
              <a:buNone/>
            </a:pPr>
            <a:endParaRPr lang="en-US" sz="1400">
              <a:latin typeface="Segoe UI" panose="020B0502040204020203" pitchFamily="34" charset="0"/>
              <a:cs typeface="Segoe UI" panose="020B0502040204020203" pitchFamily="34" charset="0"/>
            </a:endParaRPr>
          </a:p>
        </p:txBody>
      </p:sp>
      <p:sp>
        <p:nvSpPr>
          <p:cNvPr id="10" name="TextBox 9">
            <a:extLst>
              <a:ext uri="{FF2B5EF4-FFF2-40B4-BE49-F238E27FC236}">
                <a16:creationId xmlns:a16="http://schemas.microsoft.com/office/drawing/2014/main" id="{756D2DA2-2F14-4254-B834-6AB5DA33C8F6}"/>
              </a:ext>
            </a:extLst>
          </p:cNvPr>
          <p:cNvSpPr txBox="1"/>
          <p:nvPr/>
        </p:nvSpPr>
        <p:spPr>
          <a:xfrm>
            <a:off x="58058" y="4858698"/>
            <a:ext cx="7743371" cy="295594"/>
          </a:xfrm>
          <a:prstGeom prst="rect">
            <a:avLst/>
          </a:prstGeom>
          <a:noFill/>
        </p:spPr>
        <p:txBody>
          <a:bodyPr wrap="square" lIns="91440" tIns="45720" rIns="91440" bIns="45720" anchor="t">
            <a:spAutoFit/>
          </a:bodyPr>
          <a:lstStyle/>
          <a:p>
            <a:pPr marL="114300">
              <a:lnSpc>
                <a:spcPct val="115000"/>
              </a:lnSpc>
              <a:buClr>
                <a:srgbClr val="151622"/>
              </a:buClr>
              <a:buSzPct val="75000"/>
              <a:defRPr/>
            </a:pPr>
            <a:r>
              <a:rPr lang="en-US" sz="600" baseline="30000">
                <a:solidFill>
                  <a:srgbClr val="151622"/>
                </a:solidFill>
                <a:latin typeface="Segoe UI"/>
                <a:cs typeface="Segoe UI"/>
                <a:sym typeface="Public Sans"/>
              </a:rPr>
              <a:t>1 </a:t>
            </a:r>
            <a:r>
              <a:rPr lang="en-US" sz="600">
                <a:solidFill>
                  <a:srgbClr val="151622"/>
                </a:solidFill>
                <a:latin typeface="Segoe UI"/>
                <a:cs typeface="Segoe UI"/>
                <a:sym typeface="Public Sans"/>
              </a:rPr>
              <a:t>FSA recently announced temporary </a:t>
            </a:r>
            <a:r>
              <a:rPr lang="en-US" sz="600">
                <a:solidFill>
                  <a:srgbClr val="151622"/>
                </a:solidFill>
                <a:latin typeface="Segoe UI"/>
                <a:cs typeface="Segoe UI"/>
                <a:sym typeface="Public Sans"/>
                <a:hlinkClick r:id="rId3"/>
              </a:rPr>
              <a:t>relaxed verification requirements</a:t>
            </a:r>
            <a:r>
              <a:rPr lang="en-US" sz="600">
                <a:solidFill>
                  <a:srgbClr val="151622"/>
                </a:solidFill>
                <a:latin typeface="Segoe UI"/>
                <a:cs typeface="Segoe UI"/>
                <a:sym typeface="Public Sans"/>
              </a:rPr>
              <a:t>, which will help low-income customers.</a:t>
            </a:r>
          </a:p>
          <a:p>
            <a:pPr marL="114300">
              <a:lnSpc>
                <a:spcPct val="115000"/>
              </a:lnSpc>
              <a:buClr>
                <a:srgbClr val="151622"/>
              </a:buClr>
              <a:buSzPct val="75000"/>
              <a:defRPr/>
            </a:pPr>
            <a:r>
              <a:rPr lang="en-US" sz="600" baseline="30000">
                <a:solidFill>
                  <a:srgbClr val="151622"/>
                </a:solidFill>
                <a:latin typeface="Segoe UI"/>
                <a:cs typeface="Segoe UI"/>
                <a:sym typeface="Public Sans"/>
              </a:rPr>
              <a:t>2 </a:t>
            </a:r>
            <a:r>
              <a:rPr lang="en-US" sz="600">
                <a:solidFill>
                  <a:srgbClr val="151622"/>
                </a:solidFill>
                <a:latin typeface="Segoe UI"/>
                <a:cs typeface="Segoe UI"/>
                <a:sym typeface="Public Sans"/>
              </a:rPr>
              <a:t>FSA will begin collecting race information as part of recent legislation. The implementation timeline has not been finalized.</a:t>
            </a:r>
            <a:endParaRPr lang="en-US" sz="600" b="0" i="0" u="none" strike="noStrike" kern="0" cap="none" spc="0" normalizeH="0" baseline="0" noProof="0">
              <a:ln>
                <a:noFill/>
              </a:ln>
              <a:solidFill>
                <a:srgbClr val="151622"/>
              </a:solidFill>
              <a:effectLst/>
              <a:uLnTx/>
              <a:uFillTx/>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6830160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fontScale="90000"/>
          </a:bodyPr>
          <a:lstStyle/>
          <a:p>
            <a:pPr marL="0" lvl="0" indent="0" algn="l" rtl="0">
              <a:spcBef>
                <a:spcPts val="0"/>
              </a:spcBef>
              <a:spcAft>
                <a:spcPts val="0"/>
              </a:spcAft>
              <a:buNone/>
            </a:pPr>
            <a:r>
              <a:rPr lang="en-US" dirty="0"/>
              <a:t>FY22 Action Update: Implement Voice of Customer Tool</a:t>
            </a:r>
            <a:endParaRPr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7</a:t>
            </a:fld>
            <a:endParaRPr/>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66025" y="1152475"/>
            <a:ext cx="7954644" cy="3416400"/>
          </a:xfrm>
          <a:prstGeom prst="rect">
            <a:avLst/>
          </a:prstGeom>
        </p:spPr>
        <p:txBody>
          <a:bodyPr spcFirstLastPara="1" wrap="square" lIns="91425" tIns="91425" rIns="91425" bIns="91425" anchor="t" anchorCtr="0">
            <a:normAutofit/>
          </a:bodyPr>
          <a:lstStyle/>
          <a:p>
            <a:pPr marL="114300" indent="0">
              <a:buSzPct val="75000"/>
              <a:buNone/>
            </a:pPr>
            <a:r>
              <a:rPr lang="en-US" sz="1300" b="1">
                <a:solidFill>
                  <a:srgbClr val="E42628"/>
                </a:solidFill>
                <a:latin typeface="Segoe UI"/>
                <a:cs typeface="Segoe UI"/>
              </a:rPr>
              <a:t>Briefly describe the action/project the agency is committing to work on. </a:t>
            </a:r>
            <a:endParaRPr lang="en-US" sz="1300" b="1">
              <a:solidFill>
                <a:srgbClr val="E42628"/>
              </a:solidFill>
              <a:latin typeface="Segoe UI" panose="020B0502040204020203" pitchFamily="34" charset="0"/>
              <a:cs typeface="Segoe UI" panose="020B0502040204020203" pitchFamily="34" charset="0"/>
            </a:endParaRPr>
          </a:p>
          <a:p>
            <a:pPr marL="114300" indent="0">
              <a:buSzPct val="75000"/>
              <a:buNone/>
            </a:pPr>
            <a:r>
              <a:rPr lang="en-US" sz="1100">
                <a:latin typeface="Segoe UI"/>
                <a:cs typeface="Segoe UI"/>
              </a:rPr>
              <a:t>FSA will implement a voice of the customer tool, Medallia, in FY22. This tool will enable us to survey our customers more regularly and consistently across our digital, contact center, and communications channels. Additionally, we will use Medallia’s AI-driven text analytics to analyze any open-ended feedback received through the FSA Feedback Center, our surveys, and social media posts.</a:t>
            </a:r>
          </a:p>
          <a:p>
            <a:pPr marL="114300" indent="0">
              <a:buSzPct val="75000"/>
              <a:buNone/>
            </a:pPr>
            <a:endParaRPr lang="en-US" sz="1200">
              <a:latin typeface="Segoe UI" panose="020B0502040204020203" pitchFamily="34" charset="0"/>
              <a:cs typeface="Segoe UI" panose="020B0502040204020203" pitchFamily="34" charset="0"/>
            </a:endParaRPr>
          </a:p>
          <a:p>
            <a:pPr marL="114300" indent="0">
              <a:buSzPct val="75000"/>
              <a:buNone/>
            </a:pPr>
            <a:r>
              <a:rPr lang="en-US" sz="1300" b="1">
                <a:solidFill>
                  <a:srgbClr val="E42628"/>
                </a:solidFill>
                <a:latin typeface="Segoe UI"/>
                <a:cs typeface="Segoe UI"/>
              </a:rPr>
              <a:t>What customer need will this action address?</a:t>
            </a:r>
          </a:p>
          <a:p>
            <a:pPr marL="114300" indent="0">
              <a:buSzPct val="75000"/>
              <a:buNone/>
            </a:pPr>
            <a:r>
              <a:rPr lang="en-US" sz="1100">
                <a:latin typeface="Segoe UI"/>
                <a:cs typeface="Segoe UI"/>
              </a:rPr>
              <a:t>The Medallia implementation will offer customers more proactive opportunities to provide feedback about their experience with FSA. This feedback will be regularly analyzed to identify potential improvements we can make to our products and services. </a:t>
            </a:r>
            <a:endParaRPr lang="en-US" sz="1100">
              <a:latin typeface="Segoe UI" panose="020B0502040204020203" pitchFamily="34" charset="0"/>
              <a:cs typeface="Segoe UI" panose="020B0502040204020203" pitchFamily="34" charset="0"/>
            </a:endParaRPr>
          </a:p>
          <a:p>
            <a:pPr marL="114300" indent="0">
              <a:buSzPct val="75000"/>
              <a:buNone/>
            </a:pPr>
            <a:endParaRPr lang="en-US" sz="1200">
              <a:latin typeface="Segoe UI" panose="020B0502040204020203" pitchFamily="34" charset="0"/>
              <a:cs typeface="Segoe UI" panose="020B0502040204020203" pitchFamily="34" charset="0"/>
            </a:endParaRPr>
          </a:p>
          <a:p>
            <a:pPr marL="114300" indent="0">
              <a:buSzPct val="75000"/>
              <a:buNone/>
            </a:pPr>
            <a:r>
              <a:rPr lang="en-US" sz="1300" b="1">
                <a:solidFill>
                  <a:srgbClr val="E42628"/>
                </a:solidFill>
                <a:latin typeface="Segoe UI"/>
                <a:cs typeface="Segoe UI"/>
              </a:rPr>
              <a:t>Why is this a priority?</a:t>
            </a:r>
          </a:p>
          <a:p>
            <a:pPr>
              <a:buSzPct val="75000"/>
            </a:pPr>
            <a:r>
              <a:rPr lang="en-US" sz="1100">
                <a:latin typeface="Segoe UI"/>
                <a:cs typeface="Segoe UI"/>
              </a:rPr>
              <a:t>It will fuel FSA’s continuous improvement efforts by allowing us to collect more feedback that is closer to the interaction when the customer’s perspective is fresh. </a:t>
            </a:r>
            <a:endParaRPr lang="en-US" sz="1100">
              <a:latin typeface="Segoe UI" panose="020B0502040204020203" pitchFamily="34" charset="0"/>
              <a:cs typeface="Segoe UI" panose="020B0502040204020203" pitchFamily="34" charset="0"/>
            </a:endParaRPr>
          </a:p>
          <a:p>
            <a:pPr>
              <a:buSzPct val="75000"/>
            </a:pPr>
            <a:r>
              <a:rPr lang="en-US" sz="1100">
                <a:latin typeface="Segoe UI"/>
                <a:cs typeface="Segoe UI"/>
              </a:rPr>
              <a:t>As a high-impact service provider (HISP), FSA is required to collect feedback about services of the highest impact. The Medallia implementation will allow us to collect feedback about more services and channels.</a:t>
            </a:r>
          </a:p>
          <a:p>
            <a:pPr marL="114300" indent="0">
              <a:buSzPct val="75000"/>
              <a:buNone/>
            </a:pPr>
            <a:endParaRPr lang="en-US" sz="1400">
              <a:latin typeface="Segoe UI" panose="020B0502040204020203" pitchFamily="34" charset="0"/>
              <a:cs typeface="Segoe UI" panose="020B0502040204020203" pitchFamily="34" charset="0"/>
            </a:endParaRPr>
          </a:p>
          <a:p>
            <a:pPr marL="114300" indent="0">
              <a:buSzPct val="75000"/>
              <a:buNone/>
            </a:pPr>
            <a:endParaRPr lang="en-US" sz="1400" b="1">
              <a:solidFill>
                <a:srgbClr val="E42628"/>
              </a:solidFill>
              <a:latin typeface="Segoe UI" panose="020B0502040204020203" pitchFamily="34" charset="0"/>
              <a:cs typeface="Segoe UI" panose="020B0502040204020203" pitchFamily="34" charset="0"/>
            </a:endParaRPr>
          </a:p>
          <a:p>
            <a:pPr marL="114300" indent="0">
              <a:buSzPct val="75000"/>
              <a:buNone/>
            </a:pPr>
            <a:endParaRPr lang="en-US" sz="1200">
              <a:latin typeface="Segoe UI" panose="020B0502040204020203" pitchFamily="34" charset="0"/>
              <a:cs typeface="Segoe UI" panose="020B0502040204020203" pitchFamily="34" charset="0"/>
            </a:endParaRPr>
          </a:p>
          <a:p>
            <a:pPr marL="114300" indent="0">
              <a:buSzPct val="75000"/>
              <a:buNone/>
            </a:pPr>
            <a:endParaRPr lang="en-US" sz="140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24430689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fontScale="90000"/>
          </a:bodyPr>
          <a:lstStyle/>
          <a:p>
            <a:pPr marL="0" lvl="0" indent="0" algn="l" rtl="0">
              <a:spcBef>
                <a:spcPts val="0"/>
              </a:spcBef>
              <a:spcAft>
                <a:spcPts val="0"/>
              </a:spcAft>
              <a:buNone/>
            </a:pPr>
            <a:r>
              <a:rPr lang="en-US" dirty="0"/>
              <a:t>FY22 Action Update: Implement Voice of Customer Tool</a:t>
            </a:r>
            <a:endParaRPr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8</a:t>
            </a:fld>
            <a:endParaRPr/>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66025" y="1152475"/>
            <a:ext cx="7954644" cy="3860396"/>
          </a:xfrm>
          <a:prstGeom prst="rect">
            <a:avLst/>
          </a:prstGeom>
        </p:spPr>
        <p:txBody>
          <a:bodyPr spcFirstLastPara="1" wrap="square" lIns="91425" tIns="91425" rIns="91425" bIns="91425" anchor="t" anchorCtr="0">
            <a:normAutofit fontScale="92500" lnSpcReduction="20000"/>
          </a:bodyPr>
          <a:lstStyle/>
          <a:p>
            <a:pPr marL="114300" indent="0">
              <a:buSzPct val="75000"/>
              <a:buNone/>
            </a:pPr>
            <a:r>
              <a:rPr lang="en-US" sz="1400" b="1">
                <a:solidFill>
                  <a:srgbClr val="E42628"/>
                </a:solidFill>
                <a:latin typeface="Segoe UI"/>
                <a:cs typeface="Segoe UI"/>
              </a:rPr>
              <a:t>Who is responsible for this action happening?</a:t>
            </a:r>
          </a:p>
          <a:p>
            <a:pPr>
              <a:buSzPct val="75000"/>
            </a:pPr>
            <a:r>
              <a:rPr lang="en-US" sz="1200">
                <a:latin typeface="Segoe UI"/>
                <a:cs typeface="Segoe UI"/>
              </a:rPr>
              <a:t>JB Simpson, Digital and Customer Care program manager</a:t>
            </a:r>
          </a:p>
          <a:p>
            <a:pPr>
              <a:buSzPct val="75000"/>
            </a:pPr>
            <a:r>
              <a:rPr lang="en-US" sz="1200">
                <a:latin typeface="Segoe UI"/>
                <a:cs typeface="Segoe UI"/>
              </a:rPr>
              <a:t>Nicole Callahan, data analyst, Customer Analytics</a:t>
            </a:r>
          </a:p>
          <a:p>
            <a:pPr marL="114300" indent="0">
              <a:buSzPct val="75000"/>
              <a:buNone/>
            </a:pPr>
            <a:endParaRPr lang="en-US" sz="1400" b="1">
              <a:solidFill>
                <a:srgbClr val="E42628"/>
              </a:solidFill>
              <a:latin typeface="Segoe UI" panose="020B0502040204020203" pitchFamily="34" charset="0"/>
              <a:cs typeface="Segoe UI" panose="020B0502040204020203" pitchFamily="34" charset="0"/>
            </a:endParaRPr>
          </a:p>
          <a:p>
            <a:pPr marL="114300" indent="0">
              <a:buSzPct val="75000"/>
              <a:buNone/>
            </a:pPr>
            <a:r>
              <a:rPr lang="en-US" sz="1400" b="1">
                <a:solidFill>
                  <a:srgbClr val="E42628"/>
                </a:solidFill>
                <a:latin typeface="Segoe UI"/>
                <a:cs typeface="Segoe UI"/>
              </a:rPr>
              <a:t>What action(s) / deliverables / milestones will you take / hit between Oct. 1, ‘21 – Sept. 30, ‘22?</a:t>
            </a:r>
          </a:p>
          <a:p>
            <a:pPr>
              <a:buSzPct val="75000"/>
            </a:pPr>
            <a:r>
              <a:rPr lang="en-US" sz="1200">
                <a:latin typeface="Segoe UI"/>
                <a:cs typeface="Segoe UI"/>
              </a:rPr>
              <a:t>Medallia implementation, including survey deployment – winter 2021</a:t>
            </a:r>
          </a:p>
          <a:p>
            <a:pPr>
              <a:buSzPct val="75000"/>
            </a:pPr>
            <a:r>
              <a:rPr lang="en-US" sz="1200">
                <a:latin typeface="Segoe UI"/>
                <a:cs typeface="Segoe UI"/>
              </a:rPr>
              <a:t>Medallia reporting development and customization – winter 2021—fall 2022</a:t>
            </a:r>
          </a:p>
          <a:p>
            <a:pPr>
              <a:buSzPct val="75000"/>
            </a:pPr>
            <a:r>
              <a:rPr lang="en-US" sz="1200">
                <a:latin typeface="Segoe UI"/>
                <a:cs typeface="Segoe UI"/>
              </a:rPr>
              <a:t>Text analytics customization – winter 2021—fall 2022</a:t>
            </a:r>
          </a:p>
          <a:p>
            <a:pPr marL="114300" indent="0">
              <a:buSzPct val="75000"/>
              <a:buNone/>
            </a:pPr>
            <a:endParaRPr lang="en-US" sz="1400">
              <a:latin typeface="Segoe UI" panose="020B0502040204020203" pitchFamily="34" charset="0"/>
              <a:cs typeface="Segoe UI" panose="020B0502040204020203" pitchFamily="34" charset="0"/>
            </a:endParaRPr>
          </a:p>
          <a:p>
            <a:pPr marL="114300" indent="0">
              <a:buSzPct val="75000"/>
              <a:buNone/>
            </a:pPr>
            <a:r>
              <a:rPr lang="en-US" sz="1400" b="1">
                <a:solidFill>
                  <a:srgbClr val="E42628"/>
                </a:solidFill>
                <a:latin typeface="Segoe UI"/>
                <a:cs typeface="Segoe UI"/>
              </a:rPr>
              <a:t>How will you measure whether these actions had their intended effect?</a:t>
            </a:r>
          </a:p>
          <a:p>
            <a:pPr>
              <a:buSzPct val="75000"/>
            </a:pPr>
            <a:r>
              <a:rPr lang="en-US" sz="1200">
                <a:latin typeface="Segoe UI"/>
                <a:cs typeface="Segoe UI"/>
              </a:rPr>
              <a:t>FSA staff and vendor usage of Medallia</a:t>
            </a:r>
          </a:p>
          <a:p>
            <a:pPr>
              <a:buSzPct val="75000"/>
            </a:pPr>
            <a:r>
              <a:rPr lang="en-US" sz="1200">
                <a:latin typeface="Segoe UI"/>
                <a:cs typeface="Segoe UI"/>
              </a:rPr>
              <a:t>Response rates</a:t>
            </a:r>
            <a:endParaRPr lang="en-US" sz="1200">
              <a:latin typeface="Segoe UI" panose="020B0502040204020203" pitchFamily="34" charset="0"/>
              <a:cs typeface="Segoe UI" panose="020B0502040204020203" pitchFamily="34" charset="0"/>
            </a:endParaRPr>
          </a:p>
          <a:p>
            <a:pPr>
              <a:lnSpc>
                <a:spcPct val="114999"/>
              </a:lnSpc>
              <a:buSzPct val="75000"/>
            </a:pPr>
            <a:r>
              <a:rPr lang="en-US" sz="1200">
                <a:latin typeface="Segoe UI"/>
                <a:cs typeface="Segoe UI"/>
              </a:rPr>
              <a:t>Number of improvements generated from the analysis of survey responses.</a:t>
            </a:r>
            <a:endParaRPr lang="en-US" sz="1200">
              <a:latin typeface="Segoe UI" panose="020B0502040204020203" pitchFamily="34" charset="0"/>
              <a:cs typeface="Segoe UI" panose="020B0502040204020203" pitchFamily="34" charset="0"/>
            </a:endParaRPr>
          </a:p>
          <a:p>
            <a:pPr>
              <a:buSzPct val="75000"/>
            </a:pPr>
            <a:endParaRPr lang="en-US" sz="1200">
              <a:latin typeface="Segoe UI" panose="020B0502040204020203" pitchFamily="34" charset="0"/>
              <a:cs typeface="Segoe UI" panose="020B0502040204020203" pitchFamily="34" charset="0"/>
            </a:endParaRPr>
          </a:p>
          <a:p>
            <a:pPr marL="114300" indent="0">
              <a:buSzPct val="75000"/>
              <a:buNone/>
            </a:pPr>
            <a:r>
              <a:rPr lang="en-US" sz="1400" b="1">
                <a:solidFill>
                  <a:srgbClr val="E42628"/>
                </a:solidFill>
                <a:latin typeface="Segoe UI"/>
                <a:cs typeface="Segoe UI"/>
              </a:rPr>
              <a:t>What do you need to make this happen?</a:t>
            </a:r>
          </a:p>
          <a:p>
            <a:pPr>
              <a:buSzPct val="75000"/>
            </a:pPr>
            <a:r>
              <a:rPr lang="en-US" sz="1200">
                <a:latin typeface="Segoe UI"/>
                <a:cs typeface="Segoe UI"/>
              </a:rPr>
              <a:t>Funding to expand the scope of Medallia (speech analytics, quality monitoring, additional data integrations, etc.)</a:t>
            </a:r>
          </a:p>
          <a:p>
            <a:pPr>
              <a:buSzPct val="75000"/>
            </a:pPr>
            <a:r>
              <a:rPr lang="en-US" sz="1200">
                <a:latin typeface="Segoe UI"/>
                <a:cs typeface="Segoe UI"/>
              </a:rPr>
              <a:t>Funding to support analysis and socialization of results</a:t>
            </a:r>
          </a:p>
          <a:p>
            <a:pPr>
              <a:buSzPct val="75000"/>
            </a:pPr>
            <a:r>
              <a:rPr lang="en-US" sz="1200">
                <a:latin typeface="Segoe UI"/>
                <a:cs typeface="Segoe UI"/>
              </a:rPr>
              <a:t>Funding to support staff and vendor training to increase adoption</a:t>
            </a:r>
          </a:p>
          <a:p>
            <a:pPr>
              <a:buSzPct val="75000"/>
            </a:pPr>
            <a:r>
              <a:rPr lang="en-US" sz="1200">
                <a:latin typeface="Segoe UI"/>
                <a:cs typeface="Segoe UI"/>
              </a:rPr>
              <a:t>Funding and staff resources to support the implementation of improvements identified</a:t>
            </a:r>
          </a:p>
          <a:p>
            <a:pPr>
              <a:buSzPct val="75000"/>
            </a:pPr>
            <a:r>
              <a:rPr lang="en-US" sz="1200">
                <a:latin typeface="Segoe UI"/>
                <a:cs typeface="Segoe UI"/>
              </a:rPr>
              <a:t>Assistance approving new information clearance requests for the new surveys</a:t>
            </a:r>
          </a:p>
          <a:p>
            <a:pPr marL="114300" indent="0">
              <a:buSzPct val="75000"/>
              <a:buNone/>
            </a:pPr>
            <a:endParaRPr lang="en-US" sz="140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20133364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fontScale="90000"/>
          </a:bodyPr>
          <a:lstStyle/>
          <a:p>
            <a:pPr marL="0" lvl="0" indent="0" algn="l" rtl="0">
              <a:spcBef>
                <a:spcPts val="0"/>
              </a:spcBef>
              <a:spcAft>
                <a:spcPts val="0"/>
              </a:spcAft>
              <a:buNone/>
            </a:pPr>
            <a:r>
              <a:rPr lang="en-US" dirty="0"/>
              <a:t>FY22 Action Update: Implement a streamlined contact center and processing experience</a:t>
            </a:r>
            <a:endParaRPr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9</a:t>
            </a:fld>
            <a:endParaRPr/>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59380" y="1152475"/>
            <a:ext cx="7961289" cy="3682213"/>
          </a:xfrm>
          <a:prstGeom prst="rect">
            <a:avLst/>
          </a:prstGeom>
        </p:spPr>
        <p:txBody>
          <a:bodyPr spcFirstLastPara="1" wrap="square" lIns="91425" tIns="91425" rIns="91425" bIns="91425" anchor="t" anchorCtr="0">
            <a:normAutofit fontScale="92500" lnSpcReduction="20000"/>
          </a:bodyPr>
          <a:lstStyle/>
          <a:p>
            <a:pPr marL="114300" indent="0">
              <a:lnSpc>
                <a:spcPct val="114999"/>
              </a:lnSpc>
              <a:buNone/>
            </a:pPr>
            <a:r>
              <a:rPr lang="en-US" sz="1400" b="1">
                <a:solidFill>
                  <a:srgbClr val="E42628"/>
                </a:solidFill>
                <a:latin typeface="Segoe UI"/>
                <a:cs typeface="Segoe UI"/>
              </a:rPr>
              <a:t>Briefly describe the action/project the agency is committing to work on. </a:t>
            </a:r>
            <a:endParaRPr lang="en-US" sz="1400" b="1">
              <a:solidFill>
                <a:srgbClr val="E42628"/>
              </a:solidFill>
              <a:latin typeface="Segoe UI" panose="020B0502040204020203" pitchFamily="34" charset="0"/>
              <a:cs typeface="Segoe UI" panose="020B0502040204020203" pitchFamily="34" charset="0"/>
            </a:endParaRPr>
          </a:p>
          <a:p>
            <a:pPr marL="114300" indent="0">
              <a:lnSpc>
                <a:spcPct val="114999"/>
              </a:lnSpc>
              <a:buNone/>
            </a:pPr>
            <a:r>
              <a:rPr lang="en-US" sz="1200">
                <a:latin typeface="Segoe UI"/>
                <a:cs typeface="Segoe UI"/>
              </a:rPr>
              <a:t>FSA plans to implement a streamlined contact center and processing experience for our non-servicing customers through our new Business Process Operations (BPO) contract.</a:t>
            </a:r>
          </a:p>
          <a:p>
            <a:pPr marL="114300" indent="0">
              <a:lnSpc>
                <a:spcPct val="114999"/>
              </a:lnSpc>
              <a:buNone/>
            </a:pPr>
            <a:endParaRPr lang="en-US" sz="1200">
              <a:latin typeface="Segoe UI"/>
              <a:cs typeface="Segoe UI"/>
            </a:endParaRPr>
          </a:p>
          <a:p>
            <a:pPr marL="114300" indent="0">
              <a:lnSpc>
                <a:spcPct val="114999"/>
              </a:lnSpc>
              <a:buNone/>
            </a:pPr>
            <a:r>
              <a:rPr lang="en-US" sz="1200">
                <a:latin typeface="Segoe UI"/>
                <a:cs typeface="Segoe UI"/>
              </a:rPr>
              <a:t>BPO contact centers will handle inquiries previously handled by the Federal Student Aid Information Center, Student Loan Support Center, FSA Feedback Center, FSA Ombudsman, and Borrower Defense Hotline.</a:t>
            </a:r>
          </a:p>
          <a:p>
            <a:pPr marL="114300" indent="0">
              <a:lnSpc>
                <a:spcPct val="114999"/>
              </a:lnSpc>
              <a:buNone/>
            </a:pPr>
            <a:endParaRPr lang="en-US" sz="1400">
              <a:latin typeface="Segoe UI"/>
              <a:cs typeface="Segoe UI"/>
            </a:endParaRPr>
          </a:p>
          <a:p>
            <a:pPr marL="114300" indent="0">
              <a:lnSpc>
                <a:spcPct val="114999"/>
              </a:lnSpc>
              <a:buNone/>
            </a:pPr>
            <a:r>
              <a:rPr lang="en-US" sz="1400" b="1">
                <a:solidFill>
                  <a:srgbClr val="E42628"/>
                </a:solidFill>
                <a:latin typeface="Segoe UI"/>
                <a:cs typeface="Segoe UI"/>
              </a:rPr>
              <a:t>What customer need will this action address?</a:t>
            </a:r>
          </a:p>
          <a:p>
            <a:pPr>
              <a:lnSpc>
                <a:spcPct val="114999"/>
              </a:lnSpc>
              <a:buFont typeface="Arial" panose="020B0604020202020204" pitchFamily="34" charset="0"/>
              <a:buChar char="•"/>
            </a:pPr>
            <a:r>
              <a:rPr lang="en-US" sz="1200">
                <a:latin typeface="Segoe UI"/>
                <a:cs typeface="Segoe UI"/>
              </a:rPr>
              <a:t>Customers will </a:t>
            </a:r>
            <a:endParaRPr lang="en-US" sz="1200">
              <a:latin typeface="Segoe UI" panose="020B0502040204020203" pitchFamily="34" charset="0"/>
              <a:cs typeface="Segoe UI" panose="020B0502040204020203" pitchFamily="34" charset="0"/>
            </a:endParaRPr>
          </a:p>
          <a:p>
            <a:pPr lvl="1">
              <a:lnSpc>
                <a:spcPct val="114999"/>
              </a:lnSpc>
              <a:buFont typeface="Arial" panose="020B0604020202020204" pitchFamily="34" charset="0"/>
              <a:buChar char="•"/>
            </a:pPr>
            <a:r>
              <a:rPr lang="en-US" sz="1200">
                <a:latin typeface="Segoe UI"/>
                <a:cs typeface="Segoe UI"/>
              </a:rPr>
              <a:t>be offered more channels of support, expanded hours and days of operations, end-to-end bilingual customer service, and support more areas of the lifecycle than ever before;</a:t>
            </a:r>
          </a:p>
          <a:p>
            <a:pPr lvl="1">
              <a:lnSpc>
                <a:spcPct val="114999"/>
              </a:lnSpc>
              <a:buFont typeface="Arial" panose="020B0604020202020204" pitchFamily="34" charset="0"/>
              <a:buChar char="•"/>
            </a:pPr>
            <a:r>
              <a:rPr lang="en-US" sz="1200">
                <a:latin typeface="Segoe UI"/>
                <a:cs typeface="Segoe UI"/>
              </a:rPr>
              <a:t>receive a consistent experience solely under the FSA brand across the life cycle of student aid and across all vendors;</a:t>
            </a:r>
          </a:p>
          <a:p>
            <a:pPr lvl="1">
              <a:lnSpc>
                <a:spcPct val="114999"/>
              </a:lnSpc>
              <a:buFont typeface="Arial" panose="020B0604020202020204" pitchFamily="34" charset="0"/>
              <a:buChar char="•"/>
            </a:pPr>
            <a:r>
              <a:rPr lang="en-US" sz="1200">
                <a:latin typeface="Segoe UI"/>
                <a:cs typeface="Segoe UI"/>
              </a:rPr>
              <a:t>be able to call a single 1-800 number and be routed to the agent who can best meet their needs; </a:t>
            </a:r>
            <a:endParaRPr lang="en-US" sz="1200">
              <a:latin typeface="Segoe UI" panose="020B0502040204020203" pitchFamily="34" charset="0"/>
              <a:cs typeface="Segoe UI" panose="020B0502040204020203" pitchFamily="34" charset="0"/>
            </a:endParaRPr>
          </a:p>
          <a:p>
            <a:pPr lvl="1">
              <a:lnSpc>
                <a:spcPct val="114999"/>
              </a:lnSpc>
              <a:buFont typeface="Arial" panose="020B0604020202020204" pitchFamily="34" charset="0"/>
              <a:buChar char="•"/>
            </a:pPr>
            <a:r>
              <a:rPr lang="en-US" sz="1200">
                <a:latin typeface="Segoe UI"/>
                <a:cs typeface="Segoe UI"/>
              </a:rPr>
              <a:t>not have to repeat context of their past interactions with FSA, as all agents will utilize a single customer relationship management (CRM) system to document case details; </a:t>
            </a:r>
            <a:endParaRPr lang="en-US" sz="1200">
              <a:latin typeface="Segoe UI" panose="020B0502040204020203" pitchFamily="34" charset="0"/>
              <a:cs typeface="Segoe UI" panose="020B0502040204020203" pitchFamily="34" charset="0"/>
            </a:endParaRPr>
          </a:p>
          <a:p>
            <a:pPr lvl="1">
              <a:lnSpc>
                <a:spcPct val="114999"/>
              </a:lnSpc>
              <a:buFont typeface="Arial" panose="020B0604020202020204" pitchFamily="34" charset="0"/>
              <a:buChar char="•"/>
            </a:pPr>
            <a:r>
              <a:rPr lang="en-US" sz="1200">
                <a:latin typeface="Segoe UI"/>
                <a:cs typeface="Segoe UI"/>
              </a:rPr>
              <a:t>receive consistent answers, regardless which contact center vendor they deal with, as all agents will be trained off a single set of training materials and utilize a single set of knowledge resources;</a:t>
            </a:r>
          </a:p>
          <a:p>
            <a:pPr lvl="1">
              <a:lnSpc>
                <a:spcPct val="114999"/>
              </a:lnSpc>
              <a:buFont typeface="Arial" panose="020B0604020202020204" pitchFamily="34" charset="0"/>
              <a:buChar char="•"/>
            </a:pPr>
            <a:r>
              <a:rPr lang="en-US" sz="1200">
                <a:latin typeface="Segoe UI"/>
                <a:cs typeface="Segoe UI"/>
              </a:rPr>
              <a:t>receive a high level of service, as future volume for each vendor will be determined by their recent performance, including their customer satisfaction scores.</a:t>
            </a:r>
          </a:p>
          <a:p>
            <a:pPr marL="114300" indent="0">
              <a:buSzPct val="75000"/>
              <a:buNone/>
            </a:pPr>
            <a:endParaRPr lang="en-US" sz="1200">
              <a:latin typeface="Segoe UI" panose="020B0502040204020203" pitchFamily="34" charset="0"/>
              <a:cs typeface="Segoe UI" panose="020B0502040204020203" pitchFamily="34" charset="0"/>
            </a:endParaRPr>
          </a:p>
          <a:p>
            <a:pPr marL="114300" indent="0">
              <a:buSzPct val="75000"/>
              <a:buNone/>
            </a:pPr>
            <a:endParaRPr lang="en-US" sz="1400">
              <a:latin typeface="Segoe UI" panose="020B0502040204020203" pitchFamily="34" charset="0"/>
              <a:cs typeface="Segoe UI" panose="020B0502040204020203" pitchFamily="34" charset="0"/>
            </a:endParaRPr>
          </a:p>
          <a:p>
            <a:pPr marL="114300" indent="0">
              <a:buSzPct val="75000"/>
              <a:buNone/>
            </a:pPr>
            <a:endParaRPr lang="en-US" sz="1200">
              <a:latin typeface="Segoe UI" panose="020B0502040204020203" pitchFamily="34" charset="0"/>
              <a:cs typeface="Segoe UI" panose="020B0502040204020203" pitchFamily="34" charset="0"/>
            </a:endParaRPr>
          </a:p>
          <a:p>
            <a:pPr marL="114300" indent="0">
              <a:buSzPct val="75000"/>
              <a:buNone/>
            </a:pPr>
            <a:endParaRPr lang="en-US" sz="140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281947454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4_Office Theme">
  <a:themeElements>
    <a:clrScheme name="NextGen Colors">
      <a:dk1>
        <a:srgbClr val="191918"/>
      </a:dk1>
      <a:lt1>
        <a:srgbClr val="FFFFFF"/>
      </a:lt1>
      <a:dk2>
        <a:srgbClr val="2F3337"/>
      </a:dk2>
      <a:lt2>
        <a:srgbClr val="FFFFFE"/>
      </a:lt2>
      <a:accent1>
        <a:srgbClr val="2279A7"/>
      </a:accent1>
      <a:accent2>
        <a:srgbClr val="81C149"/>
      </a:accent2>
      <a:accent3>
        <a:srgbClr val="2CA34E"/>
      </a:accent3>
      <a:accent4>
        <a:srgbClr val="364755"/>
      </a:accent4>
      <a:accent5>
        <a:srgbClr val="E5DC6D"/>
      </a:accent5>
      <a:accent6>
        <a:srgbClr val="EBEDEE"/>
      </a:accent6>
      <a:hlink>
        <a:srgbClr val="2279A7"/>
      </a:hlink>
      <a:folHlink>
        <a:srgbClr val="345064"/>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C4F1D5BF-891D-CD4B-832F-5131631557DA}" vid="{669B75C7-8282-3247-8BFC-8174D7C58C2C}"/>
    </a:ext>
  </a:ext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5B1C6FF60030546809DA2372D00398F" ma:contentTypeVersion="18" ma:contentTypeDescription="Create a new document." ma:contentTypeScope="" ma:versionID="8ad99091eae6a61d27829631c23fc8ec">
  <xsd:schema xmlns:xsd="http://www.w3.org/2001/XMLSchema" xmlns:xs="http://www.w3.org/2001/XMLSchema" xmlns:p="http://schemas.microsoft.com/office/2006/metadata/properties" xmlns:ns1="http://schemas.microsoft.com/sharepoint/v3" xmlns:ns2="41d6d728-afb5-49e6-a79f-5f3b4d7fb77b" xmlns:ns3="8e2ce8b7-93fd-47d4-b6ce-7d3e60c492c9" targetNamespace="http://schemas.microsoft.com/office/2006/metadata/properties" ma:root="true" ma:fieldsID="af6d26e3e3c782b87ff62622298b79a6" ns1:_="" ns2:_="" ns3:_="">
    <xsd:import namespace="http://schemas.microsoft.com/sharepoint/v3"/>
    <xsd:import namespace="41d6d728-afb5-49e6-a79f-5f3b4d7fb77b"/>
    <xsd:import namespace="8e2ce8b7-93fd-47d4-b6ce-7d3e60c492c9"/>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1:_ip_UnifiedCompliancePolicyProperties" minOccurs="0"/>
                <xsd:element ref="ns1:_ip_UnifiedCompliancePolicyUIAction" minOccurs="0"/>
                <xsd:element ref="ns3:MediaServiceEventHashCode" minOccurs="0"/>
                <xsd:element ref="ns3:MediaServiceGenerationTime" minOccurs="0"/>
                <xsd:element ref="ns3:MediaServiceDateTaken" minOccurs="0"/>
                <xsd:element ref="ns3:MediaServiceAutoTags" minOccurs="0"/>
                <xsd:element ref="ns3:MediaServiceOCR" minOccurs="0"/>
                <xsd:element ref="ns3:MediaServiceLocation" minOccurs="0"/>
                <xsd:element ref="ns3:MediaServiceAutoKeyPoints" minOccurs="0"/>
                <xsd:element ref="ns3:MediaServiceKeyPoints" minOccurs="0"/>
                <xsd:element ref="ns3:Folder_x0020_Description"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3" nillable="true" ma:displayName="Unified Compliance Policy Properties" ma:hidden="true" ma:internalName="_ip_UnifiedCompliancePolicyProperties">
      <xsd:simpleType>
        <xsd:restriction base="dms:Note"/>
      </xsd:simpleType>
    </xsd:element>
    <xsd:element name="_ip_UnifiedCompliancePolicyUIAction" ma:index="14"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1d6d728-afb5-49e6-a79f-5f3b4d7fb77b"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8e2ce8b7-93fd-47d4-b6ce-7d3e60c492c9"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element name="MediaServiceAutoTags" ma:index="18" nillable="true" ma:displayName="Tags" ma:internalName="MediaServiceAutoTags"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element name="MediaServiceAutoKeyPoints" ma:index="21" nillable="true" ma:displayName="MediaServiceAutoKeyPoints" ma:hidden="true" ma:internalName="MediaServiceAutoKeyPoints" ma:readOnly="true">
      <xsd:simpleType>
        <xsd:restriction base="dms:Note"/>
      </xsd:simpleType>
    </xsd:element>
    <xsd:element name="MediaServiceKeyPoints" ma:index="22" nillable="true" ma:displayName="KeyPoints" ma:internalName="MediaServiceKeyPoints" ma:readOnly="true">
      <xsd:simpleType>
        <xsd:restriction base="dms:Note">
          <xsd:maxLength value="255"/>
        </xsd:restriction>
      </xsd:simpleType>
    </xsd:element>
    <xsd:element name="Folder_x0020_Description" ma:index="23" nillable="true" ma:displayName="Folder/File Description" ma:description="Test" ma:format="Dropdown" ma:internalName="Folder_x0020_Description">
      <xsd:simpleType>
        <xsd:restriction base="dms:Note">
          <xsd:maxLength value="255"/>
        </xsd:restriction>
      </xsd:simpleType>
    </xsd:element>
    <xsd:element name="MediaLengthInSeconds" ma:index="24" nillable="true" ma:displayName="Length (seconds)"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Folder_x0020_Description xmlns="8e2ce8b7-93fd-47d4-b6ce-7d3e60c492c9" xsi:nil="true"/>
    <SharedWithUsers xmlns="41d6d728-afb5-49e6-a79f-5f3b4d7fb77b">
      <UserInfo>
        <DisplayName>Bhagat, Wendy</DisplayName>
        <AccountId>1749</AccountId>
        <AccountType/>
      </UserInfo>
      <UserInfo>
        <DisplayName>Gomez, Robert</DisplayName>
        <AccountId>1754</AccountId>
        <AccountType/>
      </UserInfo>
      <UserInfo>
        <DisplayName>Graham, Anique</DisplayName>
        <AccountId>4841</AccountId>
        <AccountType/>
      </UserInfo>
      <UserInfo>
        <DisplayName>Bubel, Susan</DisplayName>
        <AccountId>9923</AccountId>
        <AccountType/>
      </UserInfo>
      <UserInfo>
        <DisplayName>Odom, Christian</DisplayName>
        <AccountId>1207</AccountId>
        <AccountType/>
      </UserInfo>
      <UserInfo>
        <DisplayName>Callahan, Nicole</DisplayName>
        <AccountId>934</AccountId>
        <AccountType/>
      </UserInfo>
      <UserInfo>
        <DisplayName>Jordan, April</DisplayName>
        <AccountId>2398</AccountId>
        <AccountType/>
      </UserInfo>
      <UserInfo>
        <DisplayName>Simpson, JB</DisplayName>
        <AccountId>1640</AccountId>
        <AccountType/>
      </UserInfo>
      <UserInfo>
        <DisplayName>Parkinson, Misty</DisplayName>
        <AccountId>490</AccountId>
        <AccountType/>
      </UserInfo>
      <UserInfo>
        <DisplayName>Cassidy, Sean</DisplayName>
        <AccountId>5995</AccountId>
        <AccountType/>
      </UserInfo>
      <UserInfo>
        <DisplayName>Storey, Melanie</DisplayName>
        <AccountId>4999</AccountId>
        <AccountType/>
      </UserInfo>
      <UserInfo>
        <DisplayName>Campbell, Colleen</DisplayName>
        <AccountId>3728</AccountId>
        <AccountType/>
      </UserInfo>
      <UserInfo>
        <DisplayName>Sears, Joellen</DisplayName>
        <AccountId>1744</AccountId>
        <AccountType/>
      </UserInfo>
      <UserInfo>
        <DisplayName>Pabulos, Kaegy</DisplayName>
        <AccountId>488</AccountId>
        <AccountType/>
      </UserInfo>
      <UserInfo>
        <DisplayName>Isett, Christine</DisplayName>
        <AccountId>3569</AccountId>
        <AccountType/>
      </UserInfo>
      <UserInfo>
        <DisplayName>Pacchetti, Ed</DisplayName>
        <AccountId>491</AccountId>
        <AccountType/>
      </UserInfo>
      <UserInfo>
        <DisplayName>Marinez, Abraham</DisplayName>
        <AccountId>137</AccountId>
        <AccountType/>
      </UserInfo>
      <UserInfo>
        <DisplayName>Greene, Chris</DisplayName>
        <AccountId>1767</AccountId>
        <AccountType/>
      </UserInfo>
      <UserInfo>
        <DisplayName>Douglas, Jennifer</DisplayName>
        <AccountId>2738</AccountId>
        <AccountType/>
      </UserInfo>
      <UserInfo>
        <DisplayName>Campbell, Patrick</DisplayName>
        <AccountId>4090</AccountId>
        <AccountType/>
      </UserInfo>
      <UserInfo>
        <DisplayName>Pemberton, Tina</DisplayName>
        <AccountId>573</AccountId>
        <AccountType/>
      </UserInfo>
      <UserInfo>
        <DisplayName>Sellar, Colin</DisplayName>
        <AccountId>1704</AccountId>
        <AccountType/>
      </UserInfo>
      <UserInfo>
        <DisplayName>Harris, Ashley</DisplayName>
        <AccountId>1724</AccountId>
        <AccountType/>
      </UserInfo>
      <UserInfo>
        <DisplayName>Cameron, Cindy</DisplayName>
        <AccountId>454</AccountId>
        <AccountType/>
      </UserInfo>
    </SharedWithUsers>
  </documentManagement>
</p:properties>
</file>

<file path=customXml/itemProps1.xml><?xml version="1.0" encoding="utf-8"?>
<ds:datastoreItem xmlns:ds="http://schemas.openxmlformats.org/officeDocument/2006/customXml" ds:itemID="{653197FF-56E0-4F1F-B46A-81C183D8C149}">
  <ds:schemaRefs>
    <ds:schemaRef ds:uri="41d6d728-afb5-49e6-a79f-5f3b4d7fb77b"/>
    <ds:schemaRef ds:uri="8e2ce8b7-93fd-47d4-b6ce-7d3e60c492c9"/>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3"/>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9730C1FA-EA47-402F-A7F8-ACFB03BC74A9}">
  <ds:schemaRefs>
    <ds:schemaRef ds:uri="http://schemas.microsoft.com/sharepoint/v3/contenttype/forms"/>
  </ds:schemaRefs>
</ds:datastoreItem>
</file>

<file path=customXml/itemProps3.xml><?xml version="1.0" encoding="utf-8"?>
<ds:datastoreItem xmlns:ds="http://schemas.openxmlformats.org/officeDocument/2006/customXml" ds:itemID="{71DAC12A-9D02-4D39-A4EC-8F3F1EE78854}">
  <ds:schemaRefs>
    <ds:schemaRef ds:uri="41d6d728-afb5-49e6-a79f-5f3b4d7fb77b"/>
    <ds:schemaRef ds:uri="8e2ce8b7-93fd-47d4-b6ce-7d3e60c492c9"/>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microsoft.com/sharepoint/v3"/>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17</TotalTime>
  <Words>3777</Words>
  <Application>Microsoft Office PowerPoint</Application>
  <PresentationFormat>On-screen Show (16:9)</PresentationFormat>
  <Paragraphs>241</Paragraphs>
  <Slides>19</Slides>
  <Notes>18</Notes>
  <HiddenSlides>0</HiddenSlides>
  <MMClips>0</MMClips>
  <ScaleCrop>false</ScaleCrop>
  <HeadingPairs>
    <vt:vector size="8" baseType="variant">
      <vt:variant>
        <vt:lpstr>Fonts Used</vt:lpstr>
      </vt:variant>
      <vt:variant>
        <vt:i4>8</vt:i4>
      </vt:variant>
      <vt:variant>
        <vt:lpstr>Theme</vt:lpstr>
      </vt:variant>
      <vt:variant>
        <vt:i4>2</vt:i4>
      </vt:variant>
      <vt:variant>
        <vt:lpstr>Embedded OLE Servers</vt:lpstr>
      </vt:variant>
      <vt:variant>
        <vt:i4>1</vt:i4>
      </vt:variant>
      <vt:variant>
        <vt:lpstr>Slide Titles</vt:lpstr>
      </vt:variant>
      <vt:variant>
        <vt:i4>19</vt:i4>
      </vt:variant>
    </vt:vector>
  </HeadingPairs>
  <TitlesOfParts>
    <vt:vector size="30" baseType="lpstr">
      <vt:lpstr>Arial</vt:lpstr>
      <vt:lpstr>Cambria</vt:lpstr>
      <vt:lpstr>Franklin Gothic Demi Cond</vt:lpstr>
      <vt:lpstr>Franklin Gothic Medium Cond</vt:lpstr>
      <vt:lpstr>Public Sans</vt:lpstr>
      <vt:lpstr>Public Sans Thin</vt:lpstr>
      <vt:lpstr>Segoe UI</vt:lpstr>
      <vt:lpstr>Times</vt:lpstr>
      <vt:lpstr>Simple Light</vt:lpstr>
      <vt:lpstr>4_Office Theme</vt:lpstr>
      <vt:lpstr>think-cell Slide</vt:lpstr>
      <vt:lpstr>FY23 CX Action Plan Federal Student Aid U.S. Department of Education</vt:lpstr>
      <vt:lpstr>FY21 Capacity Assessment Reflection Summary</vt:lpstr>
      <vt:lpstr>FY21 Capacity Assessment Reflection Summary</vt:lpstr>
      <vt:lpstr>Adapting Service During a Global Pandemic</vt:lpstr>
      <vt:lpstr>HISP Equity Reflection</vt:lpstr>
      <vt:lpstr>HISP Equity Reflection (cont.)</vt:lpstr>
      <vt:lpstr>FY22 Action Update: Implement Voice of Customer Tool</vt:lpstr>
      <vt:lpstr>FY22 Action Update: Implement Voice of Customer Tool</vt:lpstr>
      <vt:lpstr>FY22 Action Update: Implement a streamlined contact center and processing experience</vt:lpstr>
      <vt:lpstr>FY22 Action Update: Implement a streamlined contact center and processing experience</vt:lpstr>
      <vt:lpstr>FY22 Action Update: Implement a streamlined contact center and processing experience</vt:lpstr>
      <vt:lpstr>FY22 Action Update: Implement a streamlined contact center and processing experience</vt:lpstr>
      <vt:lpstr>FY23 Commit to Action: Briefings and trainings on FAFSA Simplification Act</vt:lpstr>
      <vt:lpstr>FY23 Commit to Action: Briefings and trainings on FAFSA Simplification Act</vt:lpstr>
      <vt:lpstr>FY23 Commit to Action: Briefings and trainings on FAFSA Simplification Act</vt:lpstr>
      <vt:lpstr>FY23 Commit to Action: PSLF Help Tool</vt:lpstr>
      <vt:lpstr>FY23 Commit to Action: PSLF Help Tool</vt:lpstr>
      <vt:lpstr>Commitments from Executive Order 14058</vt:lpstr>
      <vt:lpstr>  https://performance.gov/cx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Working With Agencies On The Equity Assessment</dc:title>
  <dc:creator>Boland, Amira C. EOP/OMB</dc:creator>
  <cp:lastModifiedBy>Link, Josie</cp:lastModifiedBy>
  <cp:revision>7</cp:revision>
  <dcterms:modified xsi:type="dcterms:W3CDTF">2022-01-26T20:25:12Z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0x01010035B1C6FF60030546809DA2372D00398F</vt:lpwstr>
  </property>
  <property fmtid="{D5CDD505-2E9C-101B-9397-08002B2CF9AE}" pid="3" name="MSIP_Label_ea60d57e-af5b-4752-ac57-3e4f28ca11dc_Enabled">
    <vt:lpwstr>true</vt:lpwstr>
  </property>
  <property fmtid="{D5CDD505-2E9C-101B-9397-08002B2CF9AE}" pid="4" name="MSIP_Label_ea60d57e-af5b-4752-ac57-3e4f28ca11dc_SetDate">
    <vt:lpwstr>2022-01-10T15:50:58Z</vt:lpwstr>
  </property>
  <property fmtid="{D5CDD505-2E9C-101B-9397-08002B2CF9AE}" pid="5" name="MSIP_Label_ea60d57e-af5b-4752-ac57-3e4f28ca11dc_Method">
    <vt:lpwstr>Standard</vt:lpwstr>
  </property>
  <property fmtid="{D5CDD505-2E9C-101B-9397-08002B2CF9AE}" pid="6" name="MSIP_Label_ea60d57e-af5b-4752-ac57-3e4f28ca11dc_Name">
    <vt:lpwstr>ea60d57e-af5b-4752-ac57-3e4f28ca11dc</vt:lpwstr>
  </property>
  <property fmtid="{D5CDD505-2E9C-101B-9397-08002B2CF9AE}" pid="7" name="MSIP_Label_ea60d57e-af5b-4752-ac57-3e4f28ca11dc_SiteId">
    <vt:lpwstr>36da45f1-dd2c-4d1f-af13-5abe46b99921</vt:lpwstr>
  </property>
  <property fmtid="{D5CDD505-2E9C-101B-9397-08002B2CF9AE}" pid="8" name="MSIP_Label_ea60d57e-af5b-4752-ac57-3e4f28ca11dc_ActionId">
    <vt:lpwstr>fe2da96a-c3d4-46b3-89d9-886a147601a2</vt:lpwstr>
  </property>
  <property fmtid="{D5CDD505-2E9C-101B-9397-08002B2CF9AE}" pid="9" name="MSIP_Label_ea60d57e-af5b-4752-ac57-3e4f28ca11dc_ContentBits">
    <vt:lpwstr>0</vt:lpwstr>
  </property>
</Properties>
</file>